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embeddedFontLst>
    <p:embeddedFont>
      <p:font typeface="游ゴシック" panose="020B0400000000000000" pitchFamily="50" charset="-128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Noto Sans" panose="020B0502040504020204" pitchFamily="34"/>
      <p:regular r:id="rId19"/>
      <p:bold r:id="rId20"/>
      <p:italic r:id="rId21"/>
      <p:boldItalic r:id="rId22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96" dt="2019-05-06T07:06:45.4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2" autoAdjust="0"/>
    <p:restoredTop sz="91049" autoAdjust="0"/>
  </p:normalViewPr>
  <p:slideViewPr>
    <p:cSldViewPr snapToGrid="0">
      <p:cViewPr varScale="1">
        <p:scale>
          <a:sx n="60" d="100"/>
          <a:sy n="60" d="100"/>
        </p:scale>
        <p:origin x="78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7:06:45.466" v="457" actId="12789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7:06:45.466" v="457" actId="12789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7:06:45.466" v="457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media/hdphoto1.wdp>
</file>

<file path=ppt/media/image1.gif>
</file>

<file path=ppt/media/image2.png>
</file>

<file path=ppt/media/image3.gif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 </a:t>
            </a:r>
            <a:r>
              <a:rPr lang="en-US" altLang="ja-JP" dirty="0"/>
              <a:t>15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Consumer--Thing interaction</a:t>
            </a:r>
          </a:p>
          <a:p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images/architecture/consumer-thing.png</a:t>
            </a:r>
          </a:p>
          <a:p>
            <a:endParaRPr kumimoji="1" lang="en-US" altLang="ja-JP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7784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22 High level architecture with Intermediary</a:t>
            </a:r>
            <a:br>
              <a:rPr lang="en-US" altLang="ja-JP" dirty="0"/>
            </a:br>
            <a:r>
              <a:rPr lang="en-US" altLang="ja-JP" dirty="0"/>
              <a:t>images/architecture/servient-consumer-intermediary-thing.png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1158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16 Linked Things</a:t>
            </a:r>
            <a:br>
              <a:rPr lang="en-US" altLang="ja-JP" dirty="0"/>
            </a:b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images/architecture/linked-things.png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2478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17 Intermediary</a:t>
            </a:r>
            <a:br>
              <a:rPr lang="en-US" altLang="ja-JP" dirty="0"/>
            </a:b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images/architecture/intermediary.png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014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18 Abstract Architecture of W3C WoT</a:t>
            </a:r>
            <a:br>
              <a:rPr lang="en-US" altLang="ja-JP" dirty="0"/>
            </a:br>
            <a:r>
              <a:rPr lang="en-US" altLang="ja-JP" dirty="0"/>
              <a:t>images/</a:t>
            </a:r>
            <a:r>
              <a:rPr lang="en-US" altLang="ja-JP"/>
              <a:t>architecture/overview</a:t>
            </a:r>
            <a:r>
              <a:rPr lang="en-US" altLang="ja-JP" dirty="0"/>
              <a:t>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9518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19 Architectural Aspects of a Thing</a:t>
            </a:r>
            <a:br>
              <a:rPr lang="en-US" altLang="ja-JP" dirty="0"/>
            </a:br>
            <a:r>
              <a:rPr kumimoji="1" lang="en-US" altLang="ja-JP" dirty="0"/>
              <a:t>images/architecture/webthing.png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5324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20 Servient as a Thing</a:t>
            </a:r>
            <a:br>
              <a:rPr lang="en-US" altLang="ja-JP" dirty="0"/>
            </a:br>
            <a:r>
              <a:rPr lang="en-US" altLang="ja-JP" dirty="0"/>
              <a:t>images/architecture/servient-thing-exposedThing.png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3570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21 Servient as a Consumer</a:t>
            </a:r>
            <a:br>
              <a:rPr lang="en-US" altLang="ja-JP" dirty="0"/>
            </a:br>
            <a:r>
              <a:rPr lang="en-US" altLang="ja-JP" dirty="0"/>
              <a:t>images/architecture/servient-consumer-consumedThing.png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329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22 Servient as an Intermediary</a:t>
            </a:r>
            <a:br>
              <a:rPr lang="en-US" altLang="ja-JP" dirty="0"/>
            </a:br>
            <a:r>
              <a:rPr lang="en-US" altLang="ja-JP" dirty="0"/>
              <a:t>images/architecture/servient-intermediary.png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4681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 </a:t>
            </a:r>
            <a:r>
              <a:rPr lang="en-US" altLang="ja-JP" dirty="0"/>
              <a:t>24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High level architecture with Intermediary</a:t>
            </a:r>
            <a:br>
              <a:rPr lang="en-US" altLang="ja-JP" dirty="0"/>
            </a:br>
            <a:r>
              <a:rPr lang="en-US" altLang="ja-JP" dirty="0"/>
              <a:t>images/architecture/servient-consumer-thing.png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128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image" Target="../media/image1.gif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gif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F8E14FCE-E145-4029-8B05-05BE7A11DC83}"/>
              </a:ext>
            </a:extLst>
          </p:cNvPr>
          <p:cNvSpPr/>
          <p:nvPr/>
        </p:nvSpPr>
        <p:spPr>
          <a:xfrm>
            <a:off x="0" y="2482327"/>
            <a:ext cx="12192000" cy="189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EE539ED1-15E7-4747-9FDA-2820EE836DB0}"/>
              </a:ext>
            </a:extLst>
          </p:cNvPr>
          <p:cNvGrpSpPr/>
          <p:nvPr/>
        </p:nvGrpSpPr>
        <p:grpSpPr>
          <a:xfrm>
            <a:off x="1767779" y="2724889"/>
            <a:ext cx="8656443" cy="1377444"/>
            <a:chOff x="1767779" y="2724889"/>
            <a:chExt cx="8656443" cy="1377444"/>
          </a:xfrm>
        </p:grpSpPr>
        <p:sp>
          <p:nvSpPr>
            <p:cNvPr id="20" name="Down Arrow 40">
              <a:extLst>
                <a:ext uri="{FF2B5EF4-FFF2-40B4-BE49-F238E27FC236}">
                  <a16:creationId xmlns:a16="http://schemas.microsoft.com/office/drawing/2014/main" id="{3C31C592-424C-4E77-B370-B9A1EB9EE828}"/>
                </a:ext>
              </a:extLst>
            </p:cNvPr>
            <p:cNvSpPr/>
            <p:nvPr/>
          </p:nvSpPr>
          <p:spPr>
            <a:xfrm rot="5400000">
              <a:off x="7634859" y="2512689"/>
              <a:ext cx="439632" cy="144662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DBCB42D2-B872-4F38-B194-899639B23BC1}"/>
                </a:ext>
              </a:extLst>
            </p:cNvPr>
            <p:cNvSpPr/>
            <p:nvPr/>
          </p:nvSpPr>
          <p:spPr bwMode="auto">
            <a:xfrm>
              <a:off x="8543484" y="2986623"/>
              <a:ext cx="188073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7651BB51-88C1-4DE4-9191-4729E5EB2A10}"/>
                </a:ext>
              </a:extLst>
            </p:cNvPr>
            <p:cNvSpPr/>
            <p:nvPr/>
          </p:nvSpPr>
          <p:spPr bwMode="auto">
            <a:xfrm>
              <a:off x="1767779" y="2986623"/>
              <a:ext cx="188073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25" name="テキスト ボックス 28">
              <a:extLst>
                <a:ext uri="{FF2B5EF4-FFF2-40B4-BE49-F238E27FC236}">
                  <a16:creationId xmlns:a16="http://schemas.microsoft.com/office/drawing/2014/main" id="{540F318E-9A48-4515-B940-638177F308D6}"/>
                </a:ext>
              </a:extLst>
            </p:cNvPr>
            <p:cNvSpPr txBox="1"/>
            <p:nvPr/>
          </p:nvSpPr>
          <p:spPr>
            <a:xfrm>
              <a:off x="7387945" y="2724889"/>
              <a:ext cx="1130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Describe</a:t>
              </a:r>
              <a:endParaRPr kumimoji="1" lang="ja-JP" altLang="en-US" dirty="0"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" name="Down Arrow 40">
              <a:extLst>
                <a:ext uri="{FF2B5EF4-FFF2-40B4-BE49-F238E27FC236}">
                  <a16:creationId xmlns:a16="http://schemas.microsoft.com/office/drawing/2014/main" id="{5A74E618-1681-43D2-A67D-88244E86A6BF}"/>
                </a:ext>
              </a:extLst>
            </p:cNvPr>
            <p:cNvSpPr/>
            <p:nvPr/>
          </p:nvSpPr>
          <p:spPr>
            <a:xfrm rot="5400000">
              <a:off x="4141753" y="2540202"/>
              <a:ext cx="439632" cy="13916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4" name="テキスト ボックス 31">
              <a:extLst>
                <a:ext uri="{FF2B5EF4-FFF2-40B4-BE49-F238E27FC236}">
                  <a16:creationId xmlns:a16="http://schemas.microsoft.com/office/drawing/2014/main" id="{86F6C775-1C95-4619-9DCF-1E739EFDAF35}"/>
                </a:ext>
              </a:extLst>
            </p:cNvPr>
            <p:cNvSpPr txBox="1"/>
            <p:nvPr/>
          </p:nvSpPr>
          <p:spPr>
            <a:xfrm>
              <a:off x="3904035" y="2724889"/>
              <a:ext cx="1019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Process</a:t>
              </a:r>
              <a:endParaRPr kumimoji="1" lang="ja-JP" altLang="en-US" dirty="0"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36" name="Gerade Verbindung mit Pfeil 42">
              <a:extLst>
                <a:ext uri="{FF2B5EF4-FFF2-40B4-BE49-F238E27FC236}">
                  <a16:creationId xmlns:a16="http://schemas.microsoft.com/office/drawing/2014/main" id="{81BFC051-F4A4-4172-92C5-9350BE962B64}"/>
                </a:ext>
              </a:extLst>
            </p:cNvPr>
            <p:cNvCxnSpPr>
              <a:cxnSpLocks/>
            </p:cNvCxnSpPr>
            <p:nvPr/>
          </p:nvCxnSpPr>
          <p:spPr>
            <a:xfrm>
              <a:off x="3648517" y="3747064"/>
              <a:ext cx="4894967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37" name="テキスト ボックス 34">
              <a:extLst>
                <a:ext uri="{FF2B5EF4-FFF2-40B4-BE49-F238E27FC236}">
                  <a16:creationId xmlns:a16="http://schemas.microsoft.com/office/drawing/2014/main" id="{E85A02E4-CFA8-406E-90F2-A38EC22D4E97}"/>
                </a:ext>
              </a:extLst>
            </p:cNvPr>
            <p:cNvSpPr txBox="1"/>
            <p:nvPr/>
          </p:nvSpPr>
          <p:spPr>
            <a:xfrm>
              <a:off x="5577269" y="3733001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kumimoji="1" lang="ja-JP" altLang="en-US" dirty="0"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9" name="角丸四角形 21">
              <a:extLst>
                <a:ext uri="{FF2B5EF4-FFF2-40B4-BE49-F238E27FC236}">
                  <a16:creationId xmlns:a16="http://schemas.microsoft.com/office/drawing/2014/main" id="{7ED34172-299A-4064-B7AE-55A1571160EE}"/>
                </a:ext>
              </a:extLst>
            </p:cNvPr>
            <p:cNvSpPr/>
            <p:nvPr/>
          </p:nvSpPr>
          <p:spPr bwMode="auto">
            <a:xfrm>
              <a:off x="5050886" y="2785297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B780A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0" name="Group 44">
              <a:extLst>
                <a:ext uri="{FF2B5EF4-FFF2-40B4-BE49-F238E27FC236}">
                  <a16:creationId xmlns:a16="http://schemas.microsoft.com/office/drawing/2014/main" id="{F7C21190-A346-4B44-9486-EB9D0F7B5335}"/>
                </a:ext>
              </a:extLst>
            </p:cNvPr>
            <p:cNvGrpSpPr/>
            <p:nvPr/>
          </p:nvGrpSpPr>
          <p:grpSpPr>
            <a:xfrm>
              <a:off x="5147318" y="2889880"/>
              <a:ext cx="486738" cy="527762"/>
              <a:chOff x="3554788" y="2082553"/>
              <a:chExt cx="568045" cy="615987"/>
            </a:xfrm>
          </p:grpSpPr>
          <p:sp>
            <p:nvSpPr>
              <p:cNvPr id="41" name="Isosceles Triangle 45">
                <a:extLst>
                  <a:ext uri="{FF2B5EF4-FFF2-40B4-BE49-F238E27FC236}">
                    <a16:creationId xmlns:a16="http://schemas.microsoft.com/office/drawing/2014/main" id="{303B69B8-814D-4CE5-97E7-D1EF6E5803FF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3" name="Oval 46">
                <a:extLst>
                  <a:ext uri="{FF2B5EF4-FFF2-40B4-BE49-F238E27FC236}">
                    <a16:creationId xmlns:a16="http://schemas.microsoft.com/office/drawing/2014/main" id="{3BFE5026-80E7-422F-89AD-EFAD33FBE77F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4" name="Oval 47">
                <a:extLst>
                  <a:ext uri="{FF2B5EF4-FFF2-40B4-BE49-F238E27FC236}">
                    <a16:creationId xmlns:a16="http://schemas.microsoft.com/office/drawing/2014/main" id="{78E20DF9-7524-4EAB-B9C5-CD95639CE6E2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5" name="Oval 48">
                <a:extLst>
                  <a:ext uri="{FF2B5EF4-FFF2-40B4-BE49-F238E27FC236}">
                    <a16:creationId xmlns:a16="http://schemas.microsoft.com/office/drawing/2014/main" id="{C8C9C2DF-3D35-4170-940F-083CBE8E9457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6" name="テキスト ボックス 23">
              <a:extLst>
                <a:ext uri="{FF2B5EF4-FFF2-40B4-BE49-F238E27FC236}">
                  <a16:creationId xmlns:a16="http://schemas.microsoft.com/office/drawing/2014/main" id="{6AECE407-05A7-436A-BB46-FFA418073DA1}"/>
                </a:ext>
              </a:extLst>
            </p:cNvPr>
            <p:cNvSpPr txBox="1"/>
            <p:nvPr/>
          </p:nvSpPr>
          <p:spPr>
            <a:xfrm>
              <a:off x="5563716" y="2785297"/>
              <a:ext cx="17009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3648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284072B-C1BB-4C9B-8546-915140F59FB1}"/>
              </a:ext>
            </a:extLst>
          </p:cNvPr>
          <p:cNvSpPr/>
          <p:nvPr/>
        </p:nvSpPr>
        <p:spPr>
          <a:xfrm>
            <a:off x="0" y="2614863"/>
            <a:ext cx="12192000" cy="202130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CC5A6FC1-F262-482C-BDA9-E96F13F6599C}"/>
              </a:ext>
            </a:extLst>
          </p:cNvPr>
          <p:cNvSpPr/>
          <p:nvPr/>
        </p:nvSpPr>
        <p:spPr>
          <a:xfrm>
            <a:off x="465987" y="3271069"/>
            <a:ext cx="2140990" cy="902709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35" name="四角形: 角を丸くする 34">
            <a:extLst>
              <a:ext uri="{FF2B5EF4-FFF2-40B4-BE49-F238E27FC236}">
                <a16:creationId xmlns:a16="http://schemas.microsoft.com/office/drawing/2014/main" id="{DF9C56AB-C4F6-4706-A5E0-4D2808E96056}"/>
              </a:ext>
            </a:extLst>
          </p:cNvPr>
          <p:cNvSpPr/>
          <p:nvPr/>
        </p:nvSpPr>
        <p:spPr>
          <a:xfrm>
            <a:off x="5070057" y="3277238"/>
            <a:ext cx="2142467" cy="902709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36" name="四角形: 角を丸くする 35">
            <a:extLst>
              <a:ext uri="{FF2B5EF4-FFF2-40B4-BE49-F238E27FC236}">
                <a16:creationId xmlns:a16="http://schemas.microsoft.com/office/drawing/2014/main" id="{8FF5839F-B632-415F-829C-CCBAB1E23D2B}"/>
              </a:ext>
            </a:extLst>
          </p:cNvPr>
          <p:cNvSpPr/>
          <p:nvPr/>
        </p:nvSpPr>
        <p:spPr>
          <a:xfrm>
            <a:off x="5158995" y="3728592"/>
            <a:ext cx="972025" cy="348866"/>
          </a:xfrm>
          <a:prstGeom prst="roundRect">
            <a:avLst/>
          </a:prstGeom>
          <a:solidFill>
            <a:srgbClr val="00B050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</a:t>
            </a:r>
          </a:p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37" name="四角形: 角を丸くする 36">
            <a:extLst>
              <a:ext uri="{FF2B5EF4-FFF2-40B4-BE49-F238E27FC236}">
                <a16:creationId xmlns:a16="http://schemas.microsoft.com/office/drawing/2014/main" id="{1D384AB7-0C5C-4C2C-9629-ADDC4A75AE02}"/>
              </a:ext>
            </a:extLst>
          </p:cNvPr>
          <p:cNvSpPr/>
          <p:nvPr/>
        </p:nvSpPr>
        <p:spPr>
          <a:xfrm>
            <a:off x="616361" y="3722423"/>
            <a:ext cx="1840242" cy="355035"/>
          </a:xfrm>
          <a:prstGeom prst="roundRect">
            <a:avLst/>
          </a:prstGeom>
          <a:solidFill>
            <a:srgbClr val="00B050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 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cxnSp>
        <p:nvCxnSpPr>
          <p:cNvPr id="38" name="Gerade Verbindung mit Pfeil 42">
            <a:extLst>
              <a:ext uri="{FF2B5EF4-FFF2-40B4-BE49-F238E27FC236}">
                <a16:creationId xmlns:a16="http://schemas.microsoft.com/office/drawing/2014/main" id="{A165D97E-8BCF-486A-A740-BE00B2822977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2393954" y="3903025"/>
            <a:ext cx="2765041" cy="9254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sp>
        <p:nvSpPr>
          <p:cNvPr id="46" name="Down Arrow 40">
            <a:extLst>
              <a:ext uri="{FF2B5EF4-FFF2-40B4-BE49-F238E27FC236}">
                <a16:creationId xmlns:a16="http://schemas.microsoft.com/office/drawing/2014/main" id="{267832C6-A221-44E8-AA8F-92D2E2C57EFE}"/>
              </a:ext>
            </a:extLst>
          </p:cNvPr>
          <p:cNvSpPr/>
          <p:nvPr/>
        </p:nvSpPr>
        <p:spPr>
          <a:xfrm rot="5400000">
            <a:off x="4691804" y="3245251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7" name="Down Arrow 40">
            <a:extLst>
              <a:ext uri="{FF2B5EF4-FFF2-40B4-BE49-F238E27FC236}">
                <a16:creationId xmlns:a16="http://schemas.microsoft.com/office/drawing/2014/main" id="{6B52E52C-E1C4-4AF5-93F2-B18408F89613}"/>
              </a:ext>
            </a:extLst>
          </p:cNvPr>
          <p:cNvSpPr/>
          <p:nvPr/>
        </p:nvSpPr>
        <p:spPr>
          <a:xfrm rot="5400000">
            <a:off x="2653470" y="3248665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8" name="四角形: 角を丸くする 47">
            <a:extLst>
              <a:ext uri="{FF2B5EF4-FFF2-40B4-BE49-F238E27FC236}">
                <a16:creationId xmlns:a16="http://schemas.microsoft.com/office/drawing/2014/main" id="{B20017C9-B809-4557-B304-F82524A7C2DA}"/>
              </a:ext>
            </a:extLst>
          </p:cNvPr>
          <p:cNvSpPr/>
          <p:nvPr/>
        </p:nvSpPr>
        <p:spPr>
          <a:xfrm>
            <a:off x="6159239" y="3730135"/>
            <a:ext cx="972025" cy="355035"/>
          </a:xfrm>
          <a:prstGeom prst="roundRect">
            <a:avLst/>
          </a:prstGeom>
          <a:solidFill>
            <a:srgbClr val="00B050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</a:t>
            </a:r>
          </a:p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49" name="四角形: 角を丸くする 48">
            <a:extLst>
              <a:ext uri="{FF2B5EF4-FFF2-40B4-BE49-F238E27FC236}">
                <a16:creationId xmlns:a16="http://schemas.microsoft.com/office/drawing/2014/main" id="{9FD8ECA4-5FA1-439D-B6E7-FBE212612831}"/>
              </a:ext>
            </a:extLst>
          </p:cNvPr>
          <p:cNvSpPr/>
          <p:nvPr/>
        </p:nvSpPr>
        <p:spPr>
          <a:xfrm>
            <a:off x="9601435" y="3271069"/>
            <a:ext cx="2140990" cy="902709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50" name="四角形: 角を丸くする 49">
            <a:extLst>
              <a:ext uri="{FF2B5EF4-FFF2-40B4-BE49-F238E27FC236}">
                <a16:creationId xmlns:a16="http://schemas.microsoft.com/office/drawing/2014/main" id="{66F0460B-2EC7-4A54-A89E-EA1E88F3C627}"/>
              </a:ext>
            </a:extLst>
          </p:cNvPr>
          <p:cNvSpPr/>
          <p:nvPr/>
        </p:nvSpPr>
        <p:spPr>
          <a:xfrm>
            <a:off x="9753021" y="3722423"/>
            <a:ext cx="1840242" cy="355035"/>
          </a:xfrm>
          <a:prstGeom prst="roundRect">
            <a:avLst/>
          </a:prstGeom>
          <a:solidFill>
            <a:srgbClr val="00B050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 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58" name="Down Arrow 40">
            <a:extLst>
              <a:ext uri="{FF2B5EF4-FFF2-40B4-BE49-F238E27FC236}">
                <a16:creationId xmlns:a16="http://schemas.microsoft.com/office/drawing/2014/main" id="{64E2ED38-AE19-4DB1-BE65-EEE19557E93D}"/>
              </a:ext>
            </a:extLst>
          </p:cNvPr>
          <p:cNvSpPr/>
          <p:nvPr/>
        </p:nvSpPr>
        <p:spPr>
          <a:xfrm rot="5400000">
            <a:off x="9223182" y="3239082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9" name="Down Arrow 40">
            <a:extLst>
              <a:ext uri="{FF2B5EF4-FFF2-40B4-BE49-F238E27FC236}">
                <a16:creationId xmlns:a16="http://schemas.microsoft.com/office/drawing/2014/main" id="{48ABEE3C-D0FA-4251-831C-A1F8B6B0EDC0}"/>
              </a:ext>
            </a:extLst>
          </p:cNvPr>
          <p:cNvSpPr/>
          <p:nvPr/>
        </p:nvSpPr>
        <p:spPr>
          <a:xfrm rot="5400000">
            <a:off x="7207088" y="3222049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cxnSp>
        <p:nvCxnSpPr>
          <p:cNvPr id="60" name="Gerade Verbindung mit Pfeil 42">
            <a:extLst>
              <a:ext uri="{FF2B5EF4-FFF2-40B4-BE49-F238E27FC236}">
                <a16:creationId xmlns:a16="http://schemas.microsoft.com/office/drawing/2014/main" id="{8964598A-C159-43DB-81F7-1AD0AB732683}"/>
              </a:ext>
            </a:extLst>
          </p:cNvPr>
          <p:cNvCxnSpPr>
            <a:cxnSpLocks/>
            <a:stCxn id="48" idx="3"/>
            <a:endCxn id="50" idx="1"/>
          </p:cNvCxnSpPr>
          <p:nvPr/>
        </p:nvCxnSpPr>
        <p:spPr>
          <a:xfrm flipV="1">
            <a:off x="7131264" y="3899941"/>
            <a:ext cx="2621757" cy="7712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BD6EF15A-8F1E-4744-A256-94BAA68C44E4}"/>
              </a:ext>
            </a:extLst>
          </p:cNvPr>
          <p:cNvSpPr txBox="1"/>
          <p:nvPr/>
        </p:nvSpPr>
        <p:spPr>
          <a:xfrm>
            <a:off x="5357798" y="2836438"/>
            <a:ext cx="16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Intermediary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62" name="テキスト ボックス 48">
            <a:extLst>
              <a:ext uri="{FF2B5EF4-FFF2-40B4-BE49-F238E27FC236}">
                <a16:creationId xmlns:a16="http://schemas.microsoft.com/office/drawing/2014/main" id="{899C66D3-94CF-4E82-B92D-8774A3EFCBBC}"/>
              </a:ext>
            </a:extLst>
          </p:cNvPr>
          <p:cNvSpPr txBox="1"/>
          <p:nvPr/>
        </p:nvSpPr>
        <p:spPr>
          <a:xfrm>
            <a:off x="10296205" y="283619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63" name="テキスト ボックス 48">
            <a:extLst>
              <a:ext uri="{FF2B5EF4-FFF2-40B4-BE49-F238E27FC236}">
                <a16:creationId xmlns:a16="http://schemas.microsoft.com/office/drawing/2014/main" id="{47E826B1-C5DE-48D2-B780-981A75D4A075}"/>
              </a:ext>
            </a:extLst>
          </p:cNvPr>
          <p:cNvSpPr txBox="1"/>
          <p:nvPr/>
        </p:nvSpPr>
        <p:spPr>
          <a:xfrm>
            <a:off x="883098" y="2836195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Consumer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EA5C6B17-CB4D-404E-9A62-94A72A0AB8CE}"/>
              </a:ext>
            </a:extLst>
          </p:cNvPr>
          <p:cNvGrpSpPr/>
          <p:nvPr/>
        </p:nvGrpSpPr>
        <p:grpSpPr>
          <a:xfrm>
            <a:off x="3026623" y="3139663"/>
            <a:ext cx="1818891" cy="617336"/>
            <a:chOff x="5050886" y="2913633"/>
            <a:chExt cx="2213820" cy="707886"/>
          </a:xfrm>
        </p:grpSpPr>
        <p:sp>
          <p:nvSpPr>
            <p:cNvPr id="65" name="角丸四角形 21">
              <a:extLst>
                <a:ext uri="{FF2B5EF4-FFF2-40B4-BE49-F238E27FC236}">
                  <a16:creationId xmlns:a16="http://schemas.microsoft.com/office/drawing/2014/main" id="{576996EE-CB56-4FAB-9287-9B314D21D3D3}"/>
                </a:ext>
              </a:extLst>
            </p:cNvPr>
            <p:cNvSpPr/>
            <p:nvPr/>
          </p:nvSpPr>
          <p:spPr bwMode="auto">
            <a:xfrm>
              <a:off x="5050886" y="2913633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B780A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66" name="Group 44">
              <a:extLst>
                <a:ext uri="{FF2B5EF4-FFF2-40B4-BE49-F238E27FC236}">
                  <a16:creationId xmlns:a16="http://schemas.microsoft.com/office/drawing/2014/main" id="{6B13013A-F933-48CE-B02E-ED5D36E52AE7}"/>
                </a:ext>
              </a:extLst>
            </p:cNvPr>
            <p:cNvGrpSpPr/>
            <p:nvPr/>
          </p:nvGrpSpPr>
          <p:grpSpPr>
            <a:xfrm>
              <a:off x="5147318" y="3018216"/>
              <a:ext cx="486738" cy="527762"/>
              <a:chOff x="3554788" y="2082553"/>
              <a:chExt cx="568045" cy="615987"/>
            </a:xfrm>
          </p:grpSpPr>
          <p:sp>
            <p:nvSpPr>
              <p:cNvPr id="68" name="Isosceles Triangle 45">
                <a:extLst>
                  <a:ext uri="{FF2B5EF4-FFF2-40B4-BE49-F238E27FC236}">
                    <a16:creationId xmlns:a16="http://schemas.microsoft.com/office/drawing/2014/main" id="{A2B83429-04E4-4D3F-9131-50BA19E70011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69" name="Oval 46">
                <a:extLst>
                  <a:ext uri="{FF2B5EF4-FFF2-40B4-BE49-F238E27FC236}">
                    <a16:creationId xmlns:a16="http://schemas.microsoft.com/office/drawing/2014/main" id="{A6432F8F-C941-4FBC-9541-52745ECB77EE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0" name="Oval 47">
                <a:extLst>
                  <a:ext uri="{FF2B5EF4-FFF2-40B4-BE49-F238E27FC236}">
                    <a16:creationId xmlns:a16="http://schemas.microsoft.com/office/drawing/2014/main" id="{2669B580-C4F9-4E3F-86AE-5D7EAD3372C4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1" name="Oval 48">
                <a:extLst>
                  <a:ext uri="{FF2B5EF4-FFF2-40B4-BE49-F238E27FC236}">
                    <a16:creationId xmlns:a16="http://schemas.microsoft.com/office/drawing/2014/main" id="{49C91B1B-BA42-49E0-A1EF-6A44215E3C46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67" name="テキスト ボックス 23">
              <a:extLst>
                <a:ext uri="{FF2B5EF4-FFF2-40B4-BE49-F238E27FC236}">
                  <a16:creationId xmlns:a16="http://schemas.microsoft.com/office/drawing/2014/main" id="{D6ED8DA0-566C-43B7-A920-348F2060A8DB}"/>
                </a:ext>
              </a:extLst>
            </p:cNvPr>
            <p:cNvSpPr txBox="1"/>
            <p:nvPr/>
          </p:nvSpPr>
          <p:spPr>
            <a:xfrm>
              <a:off x="5563716" y="2913633"/>
              <a:ext cx="1700990" cy="67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sz="1600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C8594F78-9DB1-47D6-823D-31AA5CFC4480}"/>
              </a:ext>
            </a:extLst>
          </p:cNvPr>
          <p:cNvGrpSpPr/>
          <p:nvPr/>
        </p:nvGrpSpPr>
        <p:grpSpPr>
          <a:xfrm>
            <a:off x="7590134" y="3144796"/>
            <a:ext cx="1818891" cy="617336"/>
            <a:chOff x="5050886" y="2913633"/>
            <a:chExt cx="2213820" cy="707886"/>
          </a:xfrm>
        </p:grpSpPr>
        <p:sp>
          <p:nvSpPr>
            <p:cNvPr id="73" name="角丸四角形 21">
              <a:extLst>
                <a:ext uri="{FF2B5EF4-FFF2-40B4-BE49-F238E27FC236}">
                  <a16:creationId xmlns:a16="http://schemas.microsoft.com/office/drawing/2014/main" id="{11C1C594-F34D-4D77-9703-888279326449}"/>
                </a:ext>
              </a:extLst>
            </p:cNvPr>
            <p:cNvSpPr/>
            <p:nvPr/>
          </p:nvSpPr>
          <p:spPr bwMode="auto">
            <a:xfrm>
              <a:off x="5050886" y="2913633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B780A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74" name="Group 44">
              <a:extLst>
                <a:ext uri="{FF2B5EF4-FFF2-40B4-BE49-F238E27FC236}">
                  <a16:creationId xmlns:a16="http://schemas.microsoft.com/office/drawing/2014/main" id="{85C1C00E-BA1E-4B72-B708-35A7121A7495}"/>
                </a:ext>
              </a:extLst>
            </p:cNvPr>
            <p:cNvGrpSpPr/>
            <p:nvPr/>
          </p:nvGrpSpPr>
          <p:grpSpPr>
            <a:xfrm>
              <a:off x="5147318" y="3018216"/>
              <a:ext cx="486738" cy="527762"/>
              <a:chOff x="3554788" y="2082553"/>
              <a:chExt cx="568045" cy="615987"/>
            </a:xfrm>
          </p:grpSpPr>
          <p:sp>
            <p:nvSpPr>
              <p:cNvPr id="76" name="Isosceles Triangle 45">
                <a:extLst>
                  <a:ext uri="{FF2B5EF4-FFF2-40B4-BE49-F238E27FC236}">
                    <a16:creationId xmlns:a16="http://schemas.microsoft.com/office/drawing/2014/main" id="{A5AD9C53-B003-496A-A969-B427C9DF223B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7" name="Oval 46">
                <a:extLst>
                  <a:ext uri="{FF2B5EF4-FFF2-40B4-BE49-F238E27FC236}">
                    <a16:creationId xmlns:a16="http://schemas.microsoft.com/office/drawing/2014/main" id="{4973CDCB-C49B-4CAC-89B7-5C192E014BE8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8" name="Oval 47">
                <a:extLst>
                  <a:ext uri="{FF2B5EF4-FFF2-40B4-BE49-F238E27FC236}">
                    <a16:creationId xmlns:a16="http://schemas.microsoft.com/office/drawing/2014/main" id="{644EDF4C-0F4E-4399-845B-CC9E6636D12D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9" name="Oval 48">
                <a:extLst>
                  <a:ext uri="{FF2B5EF4-FFF2-40B4-BE49-F238E27FC236}">
                    <a16:creationId xmlns:a16="http://schemas.microsoft.com/office/drawing/2014/main" id="{D82B2946-86C3-4CD9-91EE-F31A441E6886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75" name="テキスト ボックス 23">
              <a:extLst>
                <a:ext uri="{FF2B5EF4-FFF2-40B4-BE49-F238E27FC236}">
                  <a16:creationId xmlns:a16="http://schemas.microsoft.com/office/drawing/2014/main" id="{8767B2DA-DA31-44E7-B0FB-0EDFFE81569B}"/>
                </a:ext>
              </a:extLst>
            </p:cNvPr>
            <p:cNvSpPr txBox="1"/>
            <p:nvPr/>
          </p:nvSpPr>
          <p:spPr>
            <a:xfrm>
              <a:off x="5563716" y="2913633"/>
              <a:ext cx="1700990" cy="67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sz="1600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5771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9E4C9375-48E1-4422-A822-537FF10D8769}"/>
              </a:ext>
            </a:extLst>
          </p:cNvPr>
          <p:cNvSpPr/>
          <p:nvPr/>
        </p:nvSpPr>
        <p:spPr>
          <a:xfrm>
            <a:off x="0" y="1660732"/>
            <a:ext cx="12192000" cy="3536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1873C059-730D-4FA4-930B-53355AFB35D6}"/>
              </a:ext>
            </a:extLst>
          </p:cNvPr>
          <p:cNvGrpSpPr/>
          <p:nvPr/>
        </p:nvGrpSpPr>
        <p:grpSpPr>
          <a:xfrm>
            <a:off x="2033489" y="1862268"/>
            <a:ext cx="8125022" cy="3133465"/>
            <a:chOff x="467544" y="1690347"/>
            <a:chExt cx="8125022" cy="3133465"/>
          </a:xfrm>
        </p:grpSpPr>
        <p:sp>
          <p:nvSpPr>
            <p:cNvPr id="123" name="Down Arrow 40">
              <a:extLst>
                <a:ext uri="{FF2B5EF4-FFF2-40B4-BE49-F238E27FC236}">
                  <a16:creationId xmlns:a16="http://schemas.microsoft.com/office/drawing/2014/main" id="{C91DDAF3-44B1-4040-8A49-6A9BF1972DFF}"/>
                </a:ext>
              </a:extLst>
            </p:cNvPr>
            <p:cNvSpPr/>
            <p:nvPr/>
          </p:nvSpPr>
          <p:spPr>
            <a:xfrm rot="8569733">
              <a:off x="6737303" y="2201613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4" name="Down Arrow 40">
              <a:extLst>
                <a:ext uri="{FF2B5EF4-FFF2-40B4-BE49-F238E27FC236}">
                  <a16:creationId xmlns:a16="http://schemas.microsoft.com/office/drawing/2014/main" id="{2FDD3FA6-E3ED-48C7-A7F6-B5B1DE7D2B9D}"/>
                </a:ext>
              </a:extLst>
            </p:cNvPr>
            <p:cNvSpPr/>
            <p:nvPr/>
          </p:nvSpPr>
          <p:spPr>
            <a:xfrm rot="8569733">
              <a:off x="6756395" y="3230551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5" name="Down Arrow 40">
              <a:extLst>
                <a:ext uri="{FF2B5EF4-FFF2-40B4-BE49-F238E27FC236}">
                  <a16:creationId xmlns:a16="http://schemas.microsoft.com/office/drawing/2014/main" id="{58D736F0-B139-450F-BCE6-3FD7E75C31C3}"/>
                </a:ext>
              </a:extLst>
            </p:cNvPr>
            <p:cNvSpPr/>
            <p:nvPr/>
          </p:nvSpPr>
          <p:spPr>
            <a:xfrm rot="8569733">
              <a:off x="3431679" y="2734742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26" name="直線矢印コネクタ 36">
              <a:extLst>
                <a:ext uri="{FF2B5EF4-FFF2-40B4-BE49-F238E27FC236}">
                  <a16:creationId xmlns:a16="http://schemas.microsoft.com/office/drawing/2014/main" id="{B020FA3C-DE64-4C03-92DB-8A1E1E3801FE}"/>
                </a:ext>
              </a:extLst>
            </p:cNvPr>
            <p:cNvCxnSpPr>
              <a:cxnSpLocks/>
              <a:endCxn id="160" idx="1"/>
            </p:cNvCxnSpPr>
            <p:nvPr/>
          </p:nvCxnSpPr>
          <p:spPr>
            <a:xfrm flipV="1">
              <a:off x="3407770" y="1995750"/>
              <a:ext cx="2243329" cy="534446"/>
            </a:xfrm>
            <a:prstGeom prst="straightConnector1">
              <a:avLst/>
            </a:prstGeom>
            <a:noFill/>
            <a:ln w="9525" cap="flat" cmpd="sng" algn="ctr">
              <a:solidFill>
                <a:srgbClr val="EB780A"/>
              </a:solidFill>
              <a:prstDash val="lgDash"/>
              <a:tailEnd type="triangle"/>
            </a:ln>
            <a:effectLst/>
          </p:spPr>
        </p:cxnSp>
        <p:cxnSp>
          <p:nvCxnSpPr>
            <p:cNvPr id="127" name="直線矢印コネクタ 37">
              <a:extLst>
                <a:ext uri="{FF2B5EF4-FFF2-40B4-BE49-F238E27FC236}">
                  <a16:creationId xmlns:a16="http://schemas.microsoft.com/office/drawing/2014/main" id="{6101DB34-41FF-424C-9E37-86C4A28222A3}"/>
                </a:ext>
              </a:extLst>
            </p:cNvPr>
            <p:cNvCxnSpPr>
              <a:cxnSpLocks/>
              <a:endCxn id="168" idx="1"/>
            </p:cNvCxnSpPr>
            <p:nvPr/>
          </p:nvCxnSpPr>
          <p:spPr>
            <a:xfrm>
              <a:off x="3407770" y="2530196"/>
              <a:ext cx="2272598" cy="493857"/>
            </a:xfrm>
            <a:prstGeom prst="straightConnector1">
              <a:avLst/>
            </a:prstGeom>
            <a:noFill/>
            <a:ln w="9525" cap="flat" cmpd="sng" algn="ctr">
              <a:solidFill>
                <a:srgbClr val="EB780A"/>
              </a:solidFill>
              <a:prstDash val="lgDash"/>
              <a:tailEnd type="triangle"/>
            </a:ln>
            <a:effectLst/>
          </p:spPr>
        </p:cxnSp>
        <p:sp>
          <p:nvSpPr>
            <p:cNvPr id="128" name="四角形: メモ 40">
              <a:extLst>
                <a:ext uri="{FF2B5EF4-FFF2-40B4-BE49-F238E27FC236}">
                  <a16:creationId xmlns:a16="http://schemas.microsoft.com/office/drawing/2014/main" id="{94E4F122-5E88-4E5B-A821-AB4EB8BFB024}"/>
                </a:ext>
              </a:extLst>
            </p:cNvPr>
            <p:cNvSpPr/>
            <p:nvPr/>
          </p:nvSpPr>
          <p:spPr>
            <a:xfrm>
              <a:off x="7277870" y="2191099"/>
              <a:ext cx="1199052" cy="653444"/>
            </a:xfrm>
            <a:prstGeom prst="foldedCorner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lIns="0" tIns="0" rIns="0" b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Other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resources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129" name="直線矢印コネクタ 42">
              <a:extLst>
                <a:ext uri="{FF2B5EF4-FFF2-40B4-BE49-F238E27FC236}">
                  <a16:creationId xmlns:a16="http://schemas.microsoft.com/office/drawing/2014/main" id="{14131EE2-9C21-4F38-9BDC-A117383A8AF9}"/>
                </a:ext>
              </a:extLst>
            </p:cNvPr>
            <p:cNvCxnSpPr>
              <a:cxnSpLocks/>
              <a:endCxn id="128" idx="1"/>
            </p:cNvCxnSpPr>
            <p:nvPr/>
          </p:nvCxnSpPr>
          <p:spPr>
            <a:xfrm flipV="1">
              <a:off x="3407770" y="2517821"/>
              <a:ext cx="3870100" cy="12376"/>
            </a:xfrm>
            <a:prstGeom prst="straightConnector1">
              <a:avLst/>
            </a:prstGeom>
            <a:noFill/>
            <a:ln w="9525" cap="flat" cmpd="sng" algn="ctr">
              <a:solidFill>
                <a:srgbClr val="EB780A"/>
              </a:solidFill>
              <a:prstDash val="lgDash"/>
              <a:tailEnd type="triangle"/>
            </a:ln>
            <a:effectLst/>
          </p:spPr>
        </p:cxnSp>
        <p:sp>
          <p:nvSpPr>
            <p:cNvPr id="130" name="角丸四角形 6">
              <a:extLst>
                <a:ext uri="{FF2B5EF4-FFF2-40B4-BE49-F238E27FC236}">
                  <a16:creationId xmlns:a16="http://schemas.microsoft.com/office/drawing/2014/main" id="{E723A021-5C92-4DDB-AB6C-A261A60B901B}"/>
                </a:ext>
              </a:extLst>
            </p:cNvPr>
            <p:cNvSpPr/>
            <p:nvPr/>
          </p:nvSpPr>
          <p:spPr bwMode="auto">
            <a:xfrm>
              <a:off x="7152566" y="3096536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</a:t>
              </a:r>
            </a:p>
          </p:txBody>
        </p:sp>
        <p:sp>
          <p:nvSpPr>
            <p:cNvPr id="131" name="角丸四角形 6">
              <a:extLst>
                <a:ext uri="{FF2B5EF4-FFF2-40B4-BE49-F238E27FC236}">
                  <a16:creationId xmlns:a16="http://schemas.microsoft.com/office/drawing/2014/main" id="{E31785F5-D324-4FD8-A78B-B2D4AE4B3A35}"/>
                </a:ext>
              </a:extLst>
            </p:cNvPr>
            <p:cNvSpPr/>
            <p:nvPr/>
          </p:nvSpPr>
          <p:spPr bwMode="auto">
            <a:xfrm>
              <a:off x="7152566" y="4103812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C</a:t>
              </a:r>
            </a:p>
          </p:txBody>
        </p:sp>
        <p:cxnSp>
          <p:nvCxnSpPr>
            <p:cNvPr id="132" name="コネクタ: カギ線 56">
              <a:extLst>
                <a:ext uri="{FF2B5EF4-FFF2-40B4-BE49-F238E27FC236}">
                  <a16:creationId xmlns:a16="http://schemas.microsoft.com/office/drawing/2014/main" id="{3807BDDF-33BD-4B78-8F50-4EA3F43A2187}"/>
                </a:ext>
              </a:extLst>
            </p:cNvPr>
            <p:cNvCxnSpPr>
              <a:stCxn id="147" idx="3"/>
              <a:endCxn id="130" idx="1"/>
            </p:cNvCxnSpPr>
            <p:nvPr/>
          </p:nvCxnSpPr>
          <p:spPr>
            <a:xfrm flipV="1">
              <a:off x="5251657" y="3456536"/>
              <a:ext cx="1900909" cy="520131"/>
            </a:xfrm>
            <a:prstGeom prst="bentConnector3">
              <a:avLst/>
            </a:prstGeom>
            <a:noFill/>
            <a:ln w="9525" cap="flat" cmpd="sng" algn="ctr">
              <a:solidFill>
                <a:srgbClr val="7F7F7F"/>
              </a:solidFill>
              <a:prstDash val="solid"/>
              <a:tailEnd type="triangle"/>
            </a:ln>
            <a:effectLst/>
          </p:spPr>
        </p:cxnSp>
        <p:cxnSp>
          <p:nvCxnSpPr>
            <p:cNvPr id="133" name="コネクタ: カギ線 57">
              <a:extLst>
                <a:ext uri="{FF2B5EF4-FFF2-40B4-BE49-F238E27FC236}">
                  <a16:creationId xmlns:a16="http://schemas.microsoft.com/office/drawing/2014/main" id="{D4193D10-8709-4B61-B562-EAF331773941}"/>
                </a:ext>
              </a:extLst>
            </p:cNvPr>
            <p:cNvCxnSpPr>
              <a:cxnSpLocks/>
              <a:stCxn id="147" idx="3"/>
              <a:endCxn id="131" idx="1"/>
            </p:cNvCxnSpPr>
            <p:nvPr/>
          </p:nvCxnSpPr>
          <p:spPr>
            <a:xfrm>
              <a:off x="5251657" y="3976667"/>
              <a:ext cx="1900909" cy="487145"/>
            </a:xfrm>
            <a:prstGeom prst="bentConnector3">
              <a:avLst/>
            </a:prstGeom>
            <a:noFill/>
            <a:ln w="9525" cap="flat" cmpd="sng" algn="ctr">
              <a:solidFill>
                <a:srgbClr val="7F7F7F"/>
              </a:solidFill>
              <a:prstDash val="solid"/>
              <a:tailEnd type="triangle"/>
            </a:ln>
            <a:effectLst/>
          </p:spPr>
        </p:cxnSp>
        <p:sp>
          <p:nvSpPr>
            <p:cNvPr id="134" name="四角形: メモ 135">
              <a:extLst>
                <a:ext uri="{FF2B5EF4-FFF2-40B4-BE49-F238E27FC236}">
                  <a16:creationId xmlns:a16="http://schemas.microsoft.com/office/drawing/2014/main" id="{8EFFEFFE-0BA0-4FDA-9AA2-6C72D9DC3B22}"/>
                </a:ext>
              </a:extLst>
            </p:cNvPr>
            <p:cNvSpPr/>
            <p:nvPr/>
          </p:nvSpPr>
          <p:spPr>
            <a:xfrm>
              <a:off x="7344572" y="2272362"/>
              <a:ext cx="1199052" cy="653444"/>
            </a:xfrm>
            <a:prstGeom prst="foldedCorner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wrap="none" lIns="0" tIns="0" rIns="0" b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Other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Resources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35" name="角丸四角形 6">
              <a:extLst>
                <a:ext uri="{FF2B5EF4-FFF2-40B4-BE49-F238E27FC236}">
                  <a16:creationId xmlns:a16="http://schemas.microsoft.com/office/drawing/2014/main" id="{D3850C22-E284-4BB1-AE0B-FE8E8A17B29A}"/>
                </a:ext>
              </a:extLst>
            </p:cNvPr>
            <p:cNvSpPr/>
            <p:nvPr/>
          </p:nvSpPr>
          <p:spPr bwMode="auto">
            <a:xfrm>
              <a:off x="467544" y="3616666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138" name="Down Arrow 40">
              <a:extLst>
                <a:ext uri="{FF2B5EF4-FFF2-40B4-BE49-F238E27FC236}">
                  <a16:creationId xmlns:a16="http://schemas.microsoft.com/office/drawing/2014/main" id="{E237E5F1-506A-4A1C-A06D-801D4CC44296}"/>
                </a:ext>
              </a:extLst>
            </p:cNvPr>
            <p:cNvSpPr/>
            <p:nvPr/>
          </p:nvSpPr>
          <p:spPr>
            <a:xfrm rot="13030267" flipV="1">
              <a:off x="2082535" y="2579567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9" name="テキスト ボックス 140">
              <a:extLst>
                <a:ext uri="{FF2B5EF4-FFF2-40B4-BE49-F238E27FC236}">
                  <a16:creationId xmlns:a16="http://schemas.microsoft.com/office/drawing/2014/main" id="{DA2BBED2-A420-4ECD-82D1-EF0975947D05}"/>
                </a:ext>
              </a:extLst>
            </p:cNvPr>
            <p:cNvSpPr txBox="1"/>
            <p:nvPr/>
          </p:nvSpPr>
          <p:spPr>
            <a:xfrm>
              <a:off x="3352283" y="2034970"/>
              <a:ext cx="7409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Links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142" name="Gerade Verbindung mit Pfeil 42">
              <a:extLst>
                <a:ext uri="{FF2B5EF4-FFF2-40B4-BE49-F238E27FC236}">
                  <a16:creationId xmlns:a16="http://schemas.microsoft.com/office/drawing/2014/main" id="{179C6B81-E0C9-484C-9D31-2FEDD3E4FCB3}"/>
                </a:ext>
              </a:extLst>
            </p:cNvPr>
            <p:cNvCxnSpPr>
              <a:cxnSpLocks/>
            </p:cNvCxnSpPr>
            <p:nvPr/>
          </p:nvCxnSpPr>
          <p:spPr>
            <a:xfrm>
              <a:off x="1893037" y="4123202"/>
              <a:ext cx="19186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43" name="Gerade Verbindung mit Pfeil 42">
              <a:extLst>
                <a:ext uri="{FF2B5EF4-FFF2-40B4-BE49-F238E27FC236}">
                  <a16:creationId xmlns:a16="http://schemas.microsoft.com/office/drawing/2014/main" id="{F69A6E48-D245-4582-B722-088CDB5B2975}"/>
                </a:ext>
              </a:extLst>
            </p:cNvPr>
            <p:cNvCxnSpPr>
              <a:cxnSpLocks/>
              <a:stCxn id="135" idx="3"/>
            </p:cNvCxnSpPr>
            <p:nvPr/>
          </p:nvCxnSpPr>
          <p:spPr>
            <a:xfrm flipV="1">
              <a:off x="1907544" y="3573579"/>
              <a:ext cx="5245022" cy="403087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44" name="Gerade Verbindung mit Pfeil 42">
              <a:extLst>
                <a:ext uri="{FF2B5EF4-FFF2-40B4-BE49-F238E27FC236}">
                  <a16:creationId xmlns:a16="http://schemas.microsoft.com/office/drawing/2014/main" id="{C11403D8-98E9-4750-9F44-64AC1F464A82}"/>
                </a:ext>
              </a:extLst>
            </p:cNvPr>
            <p:cNvCxnSpPr>
              <a:cxnSpLocks/>
            </p:cNvCxnSpPr>
            <p:nvPr/>
          </p:nvCxnSpPr>
          <p:spPr>
            <a:xfrm>
              <a:off x="1922051" y="4260207"/>
              <a:ext cx="5230515" cy="39864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45" name="テキスト ボックス 46">
              <a:extLst>
                <a:ext uri="{FF2B5EF4-FFF2-40B4-BE49-F238E27FC236}">
                  <a16:creationId xmlns:a16="http://schemas.microsoft.com/office/drawing/2014/main" id="{4A713892-25B5-4596-A5DE-368CCE1CE7B4}"/>
                </a:ext>
              </a:extLst>
            </p:cNvPr>
            <p:cNvSpPr txBox="1"/>
            <p:nvPr/>
          </p:nvSpPr>
          <p:spPr>
            <a:xfrm>
              <a:off x="5251737" y="3912254"/>
              <a:ext cx="10038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Related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47" name="角丸四角形 6">
              <a:extLst>
                <a:ext uri="{FF2B5EF4-FFF2-40B4-BE49-F238E27FC236}">
                  <a16:creationId xmlns:a16="http://schemas.microsoft.com/office/drawing/2014/main" id="{D1DF3755-5F14-4441-BBFC-E67B9B31D2F4}"/>
                </a:ext>
              </a:extLst>
            </p:cNvPr>
            <p:cNvSpPr/>
            <p:nvPr/>
          </p:nvSpPr>
          <p:spPr bwMode="auto">
            <a:xfrm>
              <a:off x="3811657" y="3616667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</a:t>
              </a:r>
            </a:p>
          </p:txBody>
        </p:sp>
        <p:grpSp>
          <p:nvGrpSpPr>
            <p:cNvPr id="149" name="グループ化 102">
              <a:extLst>
                <a:ext uri="{FF2B5EF4-FFF2-40B4-BE49-F238E27FC236}">
                  <a16:creationId xmlns:a16="http://schemas.microsoft.com/office/drawing/2014/main" id="{7D52B61F-4CB8-4D6E-86D7-ADCCAA0F9555}"/>
                </a:ext>
              </a:extLst>
            </p:cNvPr>
            <p:cNvGrpSpPr/>
            <p:nvPr/>
          </p:nvGrpSpPr>
          <p:grpSpPr>
            <a:xfrm>
              <a:off x="2481702" y="2237226"/>
              <a:ext cx="937010" cy="594849"/>
              <a:chOff x="5392212" y="1671071"/>
              <a:chExt cx="1403138" cy="887435"/>
            </a:xfrm>
          </p:grpSpPr>
          <p:sp>
            <p:nvSpPr>
              <p:cNvPr id="150" name="角丸四角形 21">
                <a:extLst>
                  <a:ext uri="{FF2B5EF4-FFF2-40B4-BE49-F238E27FC236}">
                    <a16:creationId xmlns:a16="http://schemas.microsoft.com/office/drawing/2014/main" id="{E8EF9E8F-D335-4DA8-8F89-5F0E6479F572}"/>
                  </a:ext>
                </a:extLst>
              </p:cNvPr>
              <p:cNvSpPr/>
              <p:nvPr/>
            </p:nvSpPr>
            <p:spPr bwMode="auto">
              <a:xfrm>
                <a:off x="5392212" y="1671071"/>
                <a:ext cx="1391137" cy="887435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52" name="Group 44">
                <a:extLst>
                  <a:ext uri="{FF2B5EF4-FFF2-40B4-BE49-F238E27FC236}">
                    <a16:creationId xmlns:a16="http://schemas.microsoft.com/office/drawing/2014/main" id="{8BAACF36-8FA4-452D-AEC3-073A72008F1C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55" name="Isosceles Triangle 45">
                  <a:extLst>
                    <a:ext uri="{FF2B5EF4-FFF2-40B4-BE49-F238E27FC236}">
                      <a16:creationId xmlns:a16="http://schemas.microsoft.com/office/drawing/2014/main" id="{A43BE5D5-9F7C-4855-8961-8E0F139AF6D8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56" name="Oval 46">
                  <a:extLst>
                    <a:ext uri="{FF2B5EF4-FFF2-40B4-BE49-F238E27FC236}">
                      <a16:creationId xmlns:a16="http://schemas.microsoft.com/office/drawing/2014/main" id="{7E5FAD42-184B-4F66-93D5-D5277B999B73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57" name="Oval 47">
                  <a:extLst>
                    <a:ext uri="{FF2B5EF4-FFF2-40B4-BE49-F238E27FC236}">
                      <a16:creationId xmlns:a16="http://schemas.microsoft.com/office/drawing/2014/main" id="{067466F0-F460-46FC-A63E-F83D718BFE76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58" name="Oval 48">
                  <a:extLst>
                    <a:ext uri="{FF2B5EF4-FFF2-40B4-BE49-F238E27FC236}">
                      <a16:creationId xmlns:a16="http://schemas.microsoft.com/office/drawing/2014/main" id="{F68EFDCF-2C2A-4AF3-A20E-A3B81C63551C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54" name="テキスト ボックス 105">
                <a:extLst>
                  <a:ext uri="{FF2B5EF4-FFF2-40B4-BE49-F238E27FC236}">
                    <a16:creationId xmlns:a16="http://schemas.microsoft.com/office/drawing/2014/main" id="{3837AC9D-4220-4FEB-9BB2-C043AAC8FBD9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A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grpSp>
          <p:nvGrpSpPr>
            <p:cNvPr id="159" name="グループ化 102">
              <a:extLst>
                <a:ext uri="{FF2B5EF4-FFF2-40B4-BE49-F238E27FC236}">
                  <a16:creationId xmlns:a16="http://schemas.microsoft.com/office/drawing/2014/main" id="{C6370A61-96F3-4D8E-805E-F3ADBF0798D2}"/>
                </a:ext>
              </a:extLst>
            </p:cNvPr>
            <p:cNvGrpSpPr/>
            <p:nvPr/>
          </p:nvGrpSpPr>
          <p:grpSpPr>
            <a:xfrm>
              <a:off x="5651102" y="1690347"/>
              <a:ext cx="937012" cy="610806"/>
              <a:chOff x="5392209" y="1659168"/>
              <a:chExt cx="1403141" cy="911243"/>
            </a:xfrm>
          </p:grpSpPr>
          <p:sp>
            <p:nvSpPr>
              <p:cNvPr id="160" name="角丸四角形 21">
                <a:extLst>
                  <a:ext uri="{FF2B5EF4-FFF2-40B4-BE49-F238E27FC236}">
                    <a16:creationId xmlns:a16="http://schemas.microsoft.com/office/drawing/2014/main" id="{3E8D9F69-F9ED-4520-805F-82E324F081B2}"/>
                  </a:ext>
                </a:extLst>
              </p:cNvPr>
              <p:cNvSpPr/>
              <p:nvPr/>
            </p:nvSpPr>
            <p:spPr bwMode="auto">
              <a:xfrm>
                <a:off x="5392209" y="1659168"/>
                <a:ext cx="1391137" cy="911243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61" name="Group 44">
                <a:extLst>
                  <a:ext uri="{FF2B5EF4-FFF2-40B4-BE49-F238E27FC236}">
                    <a16:creationId xmlns:a16="http://schemas.microsoft.com/office/drawing/2014/main" id="{AA228EB5-EC0E-4ACF-A549-2B4C9CCEE942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63" name="Isosceles Triangle 45">
                  <a:extLst>
                    <a:ext uri="{FF2B5EF4-FFF2-40B4-BE49-F238E27FC236}">
                      <a16:creationId xmlns:a16="http://schemas.microsoft.com/office/drawing/2014/main" id="{D020164E-BDEF-4D82-AEB3-C061334A8201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64" name="Oval 46">
                  <a:extLst>
                    <a:ext uri="{FF2B5EF4-FFF2-40B4-BE49-F238E27FC236}">
                      <a16:creationId xmlns:a16="http://schemas.microsoft.com/office/drawing/2014/main" id="{3EAA4A94-E533-477A-86D6-B5CCE2697D34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65" name="Oval 47">
                  <a:extLst>
                    <a:ext uri="{FF2B5EF4-FFF2-40B4-BE49-F238E27FC236}">
                      <a16:creationId xmlns:a16="http://schemas.microsoft.com/office/drawing/2014/main" id="{73FBB21E-03C4-4342-8E7F-3285D4553689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66" name="Oval 48">
                  <a:extLst>
                    <a:ext uri="{FF2B5EF4-FFF2-40B4-BE49-F238E27FC236}">
                      <a16:creationId xmlns:a16="http://schemas.microsoft.com/office/drawing/2014/main" id="{808E2926-B6BC-41DB-9FDA-270B6E078386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62" name="テキスト ボックス 105">
                <a:extLst>
                  <a:ext uri="{FF2B5EF4-FFF2-40B4-BE49-F238E27FC236}">
                    <a16:creationId xmlns:a16="http://schemas.microsoft.com/office/drawing/2014/main" id="{22BFCB62-6D36-447A-A158-67A7BA61D72A}"/>
                  </a:ext>
                </a:extLst>
              </p:cNvPr>
              <p:cNvSpPr txBox="1"/>
              <p:nvPr/>
            </p:nvSpPr>
            <p:spPr>
              <a:xfrm>
                <a:off x="6062737" y="1703972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B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grpSp>
          <p:nvGrpSpPr>
            <p:cNvPr id="167" name="グループ化 102">
              <a:extLst>
                <a:ext uri="{FF2B5EF4-FFF2-40B4-BE49-F238E27FC236}">
                  <a16:creationId xmlns:a16="http://schemas.microsoft.com/office/drawing/2014/main" id="{E684CB2B-0212-47B2-9932-27A61A08CF4D}"/>
                </a:ext>
              </a:extLst>
            </p:cNvPr>
            <p:cNvGrpSpPr/>
            <p:nvPr/>
          </p:nvGrpSpPr>
          <p:grpSpPr>
            <a:xfrm>
              <a:off x="5680371" y="2718651"/>
              <a:ext cx="937010" cy="610804"/>
              <a:chOff x="5392212" y="1659169"/>
              <a:chExt cx="1403138" cy="911240"/>
            </a:xfrm>
          </p:grpSpPr>
          <p:sp>
            <p:nvSpPr>
              <p:cNvPr id="168" name="角丸四角形 21">
                <a:extLst>
                  <a:ext uri="{FF2B5EF4-FFF2-40B4-BE49-F238E27FC236}">
                    <a16:creationId xmlns:a16="http://schemas.microsoft.com/office/drawing/2014/main" id="{8400584A-4AEC-4836-AE77-D95B8F6C5C42}"/>
                  </a:ext>
                </a:extLst>
              </p:cNvPr>
              <p:cNvSpPr/>
              <p:nvPr/>
            </p:nvSpPr>
            <p:spPr bwMode="auto">
              <a:xfrm>
                <a:off x="5392212" y="1659169"/>
                <a:ext cx="1391137" cy="911240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69" name="Group 44">
                <a:extLst>
                  <a:ext uri="{FF2B5EF4-FFF2-40B4-BE49-F238E27FC236}">
                    <a16:creationId xmlns:a16="http://schemas.microsoft.com/office/drawing/2014/main" id="{A0ECBE69-20A0-4410-B5EB-99F995142D45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71" name="Isosceles Triangle 45">
                  <a:extLst>
                    <a:ext uri="{FF2B5EF4-FFF2-40B4-BE49-F238E27FC236}">
                      <a16:creationId xmlns:a16="http://schemas.microsoft.com/office/drawing/2014/main" id="{37C86E06-AA72-44D7-8E6B-09D97A7700AC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72" name="Oval 46">
                  <a:extLst>
                    <a:ext uri="{FF2B5EF4-FFF2-40B4-BE49-F238E27FC236}">
                      <a16:creationId xmlns:a16="http://schemas.microsoft.com/office/drawing/2014/main" id="{E71C82CA-D0EA-4208-BBD4-D0CFBD58AF09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73" name="Oval 47">
                  <a:extLst>
                    <a:ext uri="{FF2B5EF4-FFF2-40B4-BE49-F238E27FC236}">
                      <a16:creationId xmlns:a16="http://schemas.microsoft.com/office/drawing/2014/main" id="{35B56199-FC76-476F-B561-2ED4C9FC77D9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74" name="Oval 48">
                  <a:extLst>
                    <a:ext uri="{FF2B5EF4-FFF2-40B4-BE49-F238E27FC236}">
                      <a16:creationId xmlns:a16="http://schemas.microsoft.com/office/drawing/2014/main" id="{419FF181-AAE0-4BE8-805F-7597A15522B5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70" name="テキスト ボックス 105">
                <a:extLst>
                  <a:ext uri="{FF2B5EF4-FFF2-40B4-BE49-F238E27FC236}">
                    <a16:creationId xmlns:a16="http://schemas.microsoft.com/office/drawing/2014/main" id="{7D0E82C0-25CD-42F7-B0DE-4D303A135509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sp>
          <p:nvSpPr>
            <p:cNvPr id="175" name="テキスト ボックス 47">
              <a:extLst>
                <a:ext uri="{FF2B5EF4-FFF2-40B4-BE49-F238E27FC236}">
                  <a16:creationId xmlns:a16="http://schemas.microsoft.com/office/drawing/2014/main" id="{B0530658-534C-4E4C-9C0E-1C2F842279D2}"/>
                </a:ext>
              </a:extLst>
            </p:cNvPr>
            <p:cNvSpPr txBox="1"/>
            <p:nvPr/>
          </p:nvSpPr>
          <p:spPr>
            <a:xfrm>
              <a:off x="2222943" y="4319701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995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EA63531C-7BBA-4CF7-95B4-E5D6BB426C60}"/>
              </a:ext>
            </a:extLst>
          </p:cNvPr>
          <p:cNvSpPr/>
          <p:nvPr/>
        </p:nvSpPr>
        <p:spPr>
          <a:xfrm>
            <a:off x="0" y="2156792"/>
            <a:ext cx="12192000" cy="2544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3B2562FD-18B3-4994-BB1E-3CC00B5C723A}"/>
              </a:ext>
            </a:extLst>
          </p:cNvPr>
          <p:cNvGrpSpPr/>
          <p:nvPr/>
        </p:nvGrpSpPr>
        <p:grpSpPr>
          <a:xfrm>
            <a:off x="2033489" y="2496871"/>
            <a:ext cx="8125022" cy="1864259"/>
            <a:chOff x="467544" y="3035683"/>
            <a:chExt cx="8125022" cy="1864259"/>
          </a:xfrm>
        </p:grpSpPr>
        <p:sp>
          <p:nvSpPr>
            <p:cNvPr id="98" name="Down Arrow 40">
              <a:extLst>
                <a:ext uri="{FF2B5EF4-FFF2-40B4-BE49-F238E27FC236}">
                  <a16:creationId xmlns:a16="http://schemas.microsoft.com/office/drawing/2014/main" id="{702A98BA-25E2-4CE1-BADF-F25CF966995B}"/>
                </a:ext>
              </a:extLst>
            </p:cNvPr>
            <p:cNvSpPr/>
            <p:nvPr/>
          </p:nvSpPr>
          <p:spPr>
            <a:xfrm rot="5400000">
              <a:off x="2084438" y="3429516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9" name="Down Arrow 40">
              <a:extLst>
                <a:ext uri="{FF2B5EF4-FFF2-40B4-BE49-F238E27FC236}">
                  <a16:creationId xmlns:a16="http://schemas.microsoft.com/office/drawing/2014/main" id="{FB5AC3E5-8B23-43F6-8D5D-C2D62B35147C}"/>
                </a:ext>
              </a:extLst>
            </p:cNvPr>
            <p:cNvSpPr/>
            <p:nvPr/>
          </p:nvSpPr>
          <p:spPr>
            <a:xfrm rot="5400000">
              <a:off x="3418237" y="3429517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00" name="Gerade Verbindung mit Pfeil 42">
              <a:extLst>
                <a:ext uri="{FF2B5EF4-FFF2-40B4-BE49-F238E27FC236}">
                  <a16:creationId xmlns:a16="http://schemas.microsoft.com/office/drawing/2014/main" id="{A0FF3AE3-A0FE-4EA3-A192-67ABBFAA05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78943" y="3725658"/>
              <a:ext cx="1773623" cy="163173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01" name="Gerade Verbindung mit Pfeil 42">
              <a:extLst>
                <a:ext uri="{FF2B5EF4-FFF2-40B4-BE49-F238E27FC236}">
                  <a16:creationId xmlns:a16="http://schemas.microsoft.com/office/drawing/2014/main" id="{600065F5-A89F-42F6-90FA-D2550004B144}"/>
                </a:ext>
              </a:extLst>
            </p:cNvPr>
            <p:cNvCxnSpPr>
              <a:cxnSpLocks/>
            </p:cNvCxnSpPr>
            <p:nvPr/>
          </p:nvCxnSpPr>
          <p:spPr>
            <a:xfrm>
              <a:off x="5378943" y="4054069"/>
              <a:ext cx="1773623" cy="141141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02" name="Down Arrow 40">
              <a:extLst>
                <a:ext uri="{FF2B5EF4-FFF2-40B4-BE49-F238E27FC236}">
                  <a16:creationId xmlns:a16="http://schemas.microsoft.com/office/drawing/2014/main" id="{166B701D-249D-4898-9CBE-738C3CC0B4FE}"/>
                </a:ext>
              </a:extLst>
            </p:cNvPr>
            <p:cNvSpPr/>
            <p:nvPr/>
          </p:nvSpPr>
          <p:spPr>
            <a:xfrm rot="4772942">
              <a:off x="5556927" y="3153837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3" name="Down Arrow 40">
              <a:extLst>
                <a:ext uri="{FF2B5EF4-FFF2-40B4-BE49-F238E27FC236}">
                  <a16:creationId xmlns:a16="http://schemas.microsoft.com/office/drawing/2014/main" id="{AF78E191-E839-47DE-8AE6-2E215FAC970F}"/>
                </a:ext>
              </a:extLst>
            </p:cNvPr>
            <p:cNvSpPr/>
            <p:nvPr/>
          </p:nvSpPr>
          <p:spPr>
            <a:xfrm rot="6084766">
              <a:off x="5559082" y="4056422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4" name="Down Arrow 40">
              <a:extLst>
                <a:ext uri="{FF2B5EF4-FFF2-40B4-BE49-F238E27FC236}">
                  <a16:creationId xmlns:a16="http://schemas.microsoft.com/office/drawing/2014/main" id="{2173992E-23A5-46CD-BAF5-8BDD37366519}"/>
                </a:ext>
              </a:extLst>
            </p:cNvPr>
            <p:cNvSpPr/>
            <p:nvPr/>
          </p:nvSpPr>
          <p:spPr>
            <a:xfrm rot="4772942">
              <a:off x="6874903" y="2927116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5" name="Down Arrow 40">
              <a:extLst>
                <a:ext uri="{FF2B5EF4-FFF2-40B4-BE49-F238E27FC236}">
                  <a16:creationId xmlns:a16="http://schemas.microsoft.com/office/drawing/2014/main" id="{E7EF860C-F9E6-4B4A-8D0C-7C893B345B3B}"/>
                </a:ext>
              </a:extLst>
            </p:cNvPr>
            <p:cNvSpPr/>
            <p:nvPr/>
          </p:nvSpPr>
          <p:spPr>
            <a:xfrm rot="6084766">
              <a:off x="6874903" y="4233532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6" name="角丸四角形 6">
              <a:extLst>
                <a:ext uri="{FF2B5EF4-FFF2-40B4-BE49-F238E27FC236}">
                  <a16:creationId xmlns:a16="http://schemas.microsoft.com/office/drawing/2014/main" id="{0C9A7A5C-FA35-4BF2-9BD3-5B415BA3FD52}"/>
                </a:ext>
              </a:extLst>
            </p:cNvPr>
            <p:cNvSpPr/>
            <p:nvPr/>
          </p:nvSpPr>
          <p:spPr bwMode="auto">
            <a:xfrm>
              <a:off x="7152566" y="3096536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</a:t>
              </a:r>
            </a:p>
          </p:txBody>
        </p:sp>
        <p:sp>
          <p:nvSpPr>
            <p:cNvPr id="107" name="角丸四角形 6">
              <a:extLst>
                <a:ext uri="{FF2B5EF4-FFF2-40B4-BE49-F238E27FC236}">
                  <a16:creationId xmlns:a16="http://schemas.microsoft.com/office/drawing/2014/main" id="{6CAD6112-23A5-4E8B-98BE-BAABC2756AFB}"/>
                </a:ext>
              </a:extLst>
            </p:cNvPr>
            <p:cNvSpPr/>
            <p:nvPr/>
          </p:nvSpPr>
          <p:spPr bwMode="auto">
            <a:xfrm>
              <a:off x="7152566" y="4103812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</a:t>
              </a:r>
            </a:p>
          </p:txBody>
        </p:sp>
        <p:grpSp>
          <p:nvGrpSpPr>
            <p:cNvPr id="108" name="グループ化 102">
              <a:extLst>
                <a:ext uri="{FF2B5EF4-FFF2-40B4-BE49-F238E27FC236}">
                  <a16:creationId xmlns:a16="http://schemas.microsoft.com/office/drawing/2014/main" id="{1769F259-316F-4F07-A9E0-5763884715AE}"/>
                </a:ext>
              </a:extLst>
            </p:cNvPr>
            <p:cNvGrpSpPr/>
            <p:nvPr/>
          </p:nvGrpSpPr>
          <p:grpSpPr>
            <a:xfrm>
              <a:off x="5784732" y="3035683"/>
              <a:ext cx="937010" cy="641402"/>
              <a:chOff x="5392212" y="1636345"/>
              <a:chExt cx="1403138" cy="956888"/>
            </a:xfrm>
          </p:grpSpPr>
          <p:sp>
            <p:nvSpPr>
              <p:cNvPr id="109" name="角丸四角形 21">
                <a:extLst>
                  <a:ext uri="{FF2B5EF4-FFF2-40B4-BE49-F238E27FC236}">
                    <a16:creationId xmlns:a16="http://schemas.microsoft.com/office/drawing/2014/main" id="{7DD9CCD0-DB89-4136-8F98-F16C1F0940B9}"/>
                  </a:ext>
                </a:extLst>
              </p:cNvPr>
              <p:cNvSpPr/>
              <p:nvPr/>
            </p:nvSpPr>
            <p:spPr bwMode="auto">
              <a:xfrm>
                <a:off x="5392212" y="1636345"/>
                <a:ext cx="1391137" cy="956888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10" name="Group 44">
                <a:extLst>
                  <a:ext uri="{FF2B5EF4-FFF2-40B4-BE49-F238E27FC236}">
                    <a16:creationId xmlns:a16="http://schemas.microsoft.com/office/drawing/2014/main" id="{732C17B3-B0AC-4508-929F-2F78F6893526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12" name="Isosceles Triangle 45">
                  <a:extLst>
                    <a:ext uri="{FF2B5EF4-FFF2-40B4-BE49-F238E27FC236}">
                      <a16:creationId xmlns:a16="http://schemas.microsoft.com/office/drawing/2014/main" id="{8EB95BEA-D64E-4E49-BB00-707057F3773B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13" name="Oval 46">
                  <a:extLst>
                    <a:ext uri="{FF2B5EF4-FFF2-40B4-BE49-F238E27FC236}">
                      <a16:creationId xmlns:a16="http://schemas.microsoft.com/office/drawing/2014/main" id="{C14B61B0-6973-4A7E-A47C-65FE6F65EF65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14" name="Oval 47">
                  <a:extLst>
                    <a:ext uri="{FF2B5EF4-FFF2-40B4-BE49-F238E27FC236}">
                      <a16:creationId xmlns:a16="http://schemas.microsoft.com/office/drawing/2014/main" id="{9CEF1DFD-114D-4154-86E4-99F8ED8A6CFC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15" name="Oval 48">
                  <a:extLst>
                    <a:ext uri="{FF2B5EF4-FFF2-40B4-BE49-F238E27FC236}">
                      <a16:creationId xmlns:a16="http://schemas.microsoft.com/office/drawing/2014/main" id="{AF00686A-CADD-4E03-BBD7-A1BB38BAD61D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11" name="テキスト ボックス 105">
                <a:extLst>
                  <a:ext uri="{FF2B5EF4-FFF2-40B4-BE49-F238E27FC236}">
                    <a16:creationId xmlns:a16="http://schemas.microsoft.com/office/drawing/2014/main" id="{75DEB00E-D485-4060-8311-7C7F3ADC0149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A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sp>
          <p:nvSpPr>
            <p:cNvPr id="116" name="角丸四角形 6">
              <a:extLst>
                <a:ext uri="{FF2B5EF4-FFF2-40B4-BE49-F238E27FC236}">
                  <a16:creationId xmlns:a16="http://schemas.microsoft.com/office/drawing/2014/main" id="{15D9BDA3-CEC0-448E-8394-CBA0EE927248}"/>
                </a:ext>
              </a:extLst>
            </p:cNvPr>
            <p:cNvSpPr/>
            <p:nvPr/>
          </p:nvSpPr>
          <p:spPr bwMode="auto">
            <a:xfrm>
              <a:off x="467544" y="3616666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cxnSp>
          <p:nvCxnSpPr>
            <p:cNvPr id="117" name="Gerade Verbindung mit Pfeil 42">
              <a:extLst>
                <a:ext uri="{FF2B5EF4-FFF2-40B4-BE49-F238E27FC236}">
                  <a16:creationId xmlns:a16="http://schemas.microsoft.com/office/drawing/2014/main" id="{30209730-C23A-4F80-B383-1C8BFB5D63D7}"/>
                </a:ext>
              </a:extLst>
            </p:cNvPr>
            <p:cNvCxnSpPr>
              <a:cxnSpLocks/>
            </p:cNvCxnSpPr>
            <p:nvPr/>
          </p:nvCxnSpPr>
          <p:spPr>
            <a:xfrm>
              <a:off x="1893037" y="4204003"/>
              <a:ext cx="179133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18" name="角丸四角形 6">
              <a:extLst>
                <a:ext uri="{FF2B5EF4-FFF2-40B4-BE49-F238E27FC236}">
                  <a16:creationId xmlns:a16="http://schemas.microsoft.com/office/drawing/2014/main" id="{448A8160-F741-4BDA-9F15-F9697C2308F9}"/>
                </a:ext>
              </a:extLst>
            </p:cNvPr>
            <p:cNvSpPr/>
            <p:nvPr/>
          </p:nvSpPr>
          <p:spPr bwMode="auto">
            <a:xfrm>
              <a:off x="3684371" y="3616667"/>
              <a:ext cx="1694572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</p:txBody>
        </p:sp>
        <p:sp>
          <p:nvSpPr>
            <p:cNvPr id="119" name="テキスト ボックス 47">
              <a:extLst>
                <a:ext uri="{FF2B5EF4-FFF2-40B4-BE49-F238E27FC236}">
                  <a16:creationId xmlns:a16="http://schemas.microsoft.com/office/drawing/2014/main" id="{26642DD9-C564-4669-A68F-897A9CE233F4}"/>
                </a:ext>
              </a:extLst>
            </p:cNvPr>
            <p:cNvSpPr txBox="1"/>
            <p:nvPr/>
          </p:nvSpPr>
          <p:spPr>
            <a:xfrm>
              <a:off x="2222943" y="4175291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grpSp>
          <p:nvGrpSpPr>
            <p:cNvPr id="120" name="グループ化 102">
              <a:extLst>
                <a:ext uri="{FF2B5EF4-FFF2-40B4-BE49-F238E27FC236}">
                  <a16:creationId xmlns:a16="http://schemas.microsoft.com/office/drawing/2014/main" id="{20025594-BD14-4B4D-B8C7-6D5DF3AF08AA}"/>
                </a:ext>
              </a:extLst>
            </p:cNvPr>
            <p:cNvGrpSpPr/>
            <p:nvPr/>
          </p:nvGrpSpPr>
          <p:grpSpPr>
            <a:xfrm>
              <a:off x="5784732" y="4298034"/>
              <a:ext cx="937010" cy="601908"/>
              <a:chOff x="5392212" y="1665805"/>
              <a:chExt cx="1403138" cy="897968"/>
            </a:xfrm>
          </p:grpSpPr>
          <p:sp>
            <p:nvSpPr>
              <p:cNvPr id="121" name="角丸四角形 21">
                <a:extLst>
                  <a:ext uri="{FF2B5EF4-FFF2-40B4-BE49-F238E27FC236}">
                    <a16:creationId xmlns:a16="http://schemas.microsoft.com/office/drawing/2014/main" id="{35FC2A94-4CD7-452B-BC72-51F6A6B59FB3}"/>
                  </a:ext>
                </a:extLst>
              </p:cNvPr>
              <p:cNvSpPr/>
              <p:nvPr/>
            </p:nvSpPr>
            <p:spPr bwMode="auto">
              <a:xfrm>
                <a:off x="5392212" y="1665805"/>
                <a:ext cx="1391137" cy="897968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22" name="Group 44">
                <a:extLst>
                  <a:ext uri="{FF2B5EF4-FFF2-40B4-BE49-F238E27FC236}">
                    <a16:creationId xmlns:a16="http://schemas.microsoft.com/office/drawing/2014/main" id="{8F16A41D-7C41-4BE3-94D9-D696EBD900B3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24" name="Isosceles Triangle 45">
                  <a:extLst>
                    <a:ext uri="{FF2B5EF4-FFF2-40B4-BE49-F238E27FC236}">
                      <a16:creationId xmlns:a16="http://schemas.microsoft.com/office/drawing/2014/main" id="{BDC3DB67-B269-4A74-935A-3FD8EA064FED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25" name="Oval 46">
                  <a:extLst>
                    <a:ext uri="{FF2B5EF4-FFF2-40B4-BE49-F238E27FC236}">
                      <a16:creationId xmlns:a16="http://schemas.microsoft.com/office/drawing/2014/main" id="{2010C1EA-2150-4064-9B98-8D3549E71F88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26" name="Oval 47">
                  <a:extLst>
                    <a:ext uri="{FF2B5EF4-FFF2-40B4-BE49-F238E27FC236}">
                      <a16:creationId xmlns:a16="http://schemas.microsoft.com/office/drawing/2014/main" id="{1B4F9E00-A356-4ECE-B188-EBFEAED46146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27" name="Oval 48">
                  <a:extLst>
                    <a:ext uri="{FF2B5EF4-FFF2-40B4-BE49-F238E27FC236}">
                      <a16:creationId xmlns:a16="http://schemas.microsoft.com/office/drawing/2014/main" id="{D51243F1-F57F-4ABD-A715-73E85A3E3F04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23" name="テキスト ボックス 105">
                <a:extLst>
                  <a:ext uri="{FF2B5EF4-FFF2-40B4-BE49-F238E27FC236}">
                    <a16:creationId xmlns:a16="http://schemas.microsoft.com/office/drawing/2014/main" id="{832B364D-E250-4FA1-83CA-4EEBF4455544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B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grpSp>
          <p:nvGrpSpPr>
            <p:cNvPr id="128" name="グループ化 102">
              <a:extLst>
                <a:ext uri="{FF2B5EF4-FFF2-40B4-BE49-F238E27FC236}">
                  <a16:creationId xmlns:a16="http://schemas.microsoft.com/office/drawing/2014/main" id="{A82AE7DE-A4CE-421E-936B-76B8C59600B7}"/>
                </a:ext>
              </a:extLst>
            </p:cNvPr>
            <p:cNvGrpSpPr/>
            <p:nvPr/>
          </p:nvGrpSpPr>
          <p:grpSpPr>
            <a:xfrm>
              <a:off x="2331463" y="3403156"/>
              <a:ext cx="937010" cy="601908"/>
              <a:chOff x="5406493" y="1665805"/>
              <a:chExt cx="1403138" cy="897968"/>
            </a:xfrm>
          </p:grpSpPr>
          <p:sp>
            <p:nvSpPr>
              <p:cNvPr id="129" name="角丸四角形 21">
                <a:extLst>
                  <a:ext uri="{FF2B5EF4-FFF2-40B4-BE49-F238E27FC236}">
                    <a16:creationId xmlns:a16="http://schemas.microsoft.com/office/drawing/2014/main" id="{8D2AAD58-7D30-4CBF-8D65-B1B81EC36F64}"/>
                  </a:ext>
                </a:extLst>
              </p:cNvPr>
              <p:cNvSpPr/>
              <p:nvPr/>
            </p:nvSpPr>
            <p:spPr bwMode="auto">
              <a:xfrm>
                <a:off x="5406493" y="1665805"/>
                <a:ext cx="1391137" cy="897968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30" name="Group 44">
                <a:extLst>
                  <a:ext uri="{FF2B5EF4-FFF2-40B4-BE49-F238E27FC236}">
                    <a16:creationId xmlns:a16="http://schemas.microsoft.com/office/drawing/2014/main" id="{7D38DD1E-D730-468C-AE81-F1DEDF9E6551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32" name="Isosceles Triangle 45">
                  <a:extLst>
                    <a:ext uri="{FF2B5EF4-FFF2-40B4-BE49-F238E27FC236}">
                      <a16:creationId xmlns:a16="http://schemas.microsoft.com/office/drawing/2014/main" id="{48BBE548-2334-4FC0-844E-78975335FC6F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33" name="Oval 46">
                  <a:extLst>
                    <a:ext uri="{FF2B5EF4-FFF2-40B4-BE49-F238E27FC236}">
                      <a16:creationId xmlns:a16="http://schemas.microsoft.com/office/drawing/2014/main" id="{80E42F55-62C9-4027-9789-8F39406E5EF4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34" name="Oval 47">
                  <a:extLst>
                    <a:ext uri="{FF2B5EF4-FFF2-40B4-BE49-F238E27FC236}">
                      <a16:creationId xmlns:a16="http://schemas.microsoft.com/office/drawing/2014/main" id="{8C099FAC-74F1-4211-82EC-A89AAFE47085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35" name="Oval 48">
                  <a:extLst>
                    <a:ext uri="{FF2B5EF4-FFF2-40B4-BE49-F238E27FC236}">
                      <a16:creationId xmlns:a16="http://schemas.microsoft.com/office/drawing/2014/main" id="{9AF36D4C-E144-4E60-9AA0-4C9382AE843D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31" name="テキスト ボックス 105">
                <a:extLst>
                  <a:ext uri="{FF2B5EF4-FFF2-40B4-BE49-F238E27FC236}">
                    <a16:creationId xmlns:a16="http://schemas.microsoft.com/office/drawing/2014/main" id="{3532E63D-3D6A-41E2-9C7B-F12471EE8525}"/>
                  </a:ext>
                </a:extLst>
              </p:cNvPr>
              <p:cNvSpPr txBox="1"/>
              <p:nvPr/>
            </p:nvSpPr>
            <p:spPr>
              <a:xfrm>
                <a:off x="6077018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3770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正方形/長方形 360">
            <a:extLst>
              <a:ext uri="{FF2B5EF4-FFF2-40B4-BE49-F238E27FC236}">
                <a16:creationId xmlns:a16="http://schemas.microsoft.com/office/drawing/2014/main" id="{CD8FF375-A35F-4746-9222-585F42ABD835}"/>
              </a:ext>
            </a:extLst>
          </p:cNvPr>
          <p:cNvSpPr/>
          <p:nvPr/>
        </p:nvSpPr>
        <p:spPr>
          <a:xfrm>
            <a:off x="0" y="-766010"/>
            <a:ext cx="12192000" cy="8390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E6AA0A78-3062-4AF4-8E0E-C7C34BBB7199}"/>
              </a:ext>
            </a:extLst>
          </p:cNvPr>
          <p:cNvGrpSpPr/>
          <p:nvPr/>
        </p:nvGrpSpPr>
        <p:grpSpPr>
          <a:xfrm>
            <a:off x="256674" y="-451671"/>
            <a:ext cx="11678653" cy="7761342"/>
            <a:chOff x="1433586" y="835334"/>
            <a:chExt cx="9062429" cy="6022665"/>
          </a:xfrm>
        </p:grpSpPr>
        <p:sp>
          <p:nvSpPr>
            <p:cNvPr id="118" name="Rectangle 6">
              <a:extLst>
                <a:ext uri="{FF2B5EF4-FFF2-40B4-BE49-F238E27FC236}">
                  <a16:creationId xmlns:a16="http://schemas.microsoft.com/office/drawing/2014/main" id="{277F30D0-A86B-4FBF-9D39-27DAC2508059}"/>
                </a:ext>
              </a:extLst>
            </p:cNvPr>
            <p:cNvSpPr/>
            <p:nvPr/>
          </p:nvSpPr>
          <p:spPr>
            <a:xfrm>
              <a:off x="3352824" y="4291616"/>
              <a:ext cx="7143191" cy="2364095"/>
            </a:xfrm>
            <a:prstGeom prst="roundRect">
              <a:avLst/>
            </a:prstGeom>
            <a:solidFill>
              <a:sysClr val="window" lastClr="FFFFFF">
                <a:lumMod val="8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9" name="Textfeld 162">
              <a:extLst>
                <a:ext uri="{FF2B5EF4-FFF2-40B4-BE49-F238E27FC236}">
                  <a16:creationId xmlns:a16="http://schemas.microsoft.com/office/drawing/2014/main" id="{9E20DD4E-5D87-4D67-ABCB-83AE35BE0FB2}"/>
                </a:ext>
              </a:extLst>
            </p:cNvPr>
            <p:cNvSpPr txBox="1"/>
            <p:nvPr/>
          </p:nvSpPr>
          <p:spPr>
            <a:xfrm>
              <a:off x="4860849" y="5314918"/>
              <a:ext cx="1354029" cy="664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</a:t>
              </a:r>
              <a:b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Thing-to-Thing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</a:t>
              </a:r>
            </a:p>
          </p:txBody>
        </p:sp>
        <p:sp>
          <p:nvSpPr>
            <p:cNvPr id="236" name="角丸四角形 6">
              <a:extLst>
                <a:ext uri="{FF2B5EF4-FFF2-40B4-BE49-F238E27FC236}">
                  <a16:creationId xmlns:a16="http://schemas.microsoft.com/office/drawing/2014/main" id="{DAFB4E91-C33A-459E-8D58-53FB3A541D6F}"/>
                </a:ext>
              </a:extLst>
            </p:cNvPr>
            <p:cNvSpPr/>
            <p:nvPr/>
          </p:nvSpPr>
          <p:spPr bwMode="auto">
            <a:xfrm>
              <a:off x="9174395" y="4650262"/>
              <a:ext cx="1093078" cy="1240389"/>
            </a:xfrm>
            <a:prstGeom prst="roundRect">
              <a:avLst>
                <a:gd name="adj" fmla="val 6113"/>
              </a:avLst>
            </a:prstGeom>
            <a:solidFill>
              <a:srgbClr val="7F7F7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3600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ctr">
                <a:defRPr/>
              </a:pPr>
              <a:r>
                <a:rPr kumimoji="0" lang="en-US" altLang="ja-JP" sz="105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</a:t>
              </a:r>
            </a:p>
          </p:txBody>
        </p:sp>
        <p:grpSp>
          <p:nvGrpSpPr>
            <p:cNvPr id="237" name="Group 60">
              <a:extLst>
                <a:ext uri="{FF2B5EF4-FFF2-40B4-BE49-F238E27FC236}">
                  <a16:creationId xmlns:a16="http://schemas.microsoft.com/office/drawing/2014/main" id="{D2772BC1-D756-4FC1-95EC-CF4D3A20F8B1}"/>
                </a:ext>
              </a:extLst>
            </p:cNvPr>
            <p:cNvGrpSpPr/>
            <p:nvPr/>
          </p:nvGrpSpPr>
          <p:grpSpPr>
            <a:xfrm>
              <a:off x="9866881" y="4891659"/>
              <a:ext cx="296917" cy="296917"/>
              <a:chOff x="6235706" y="4922175"/>
              <a:chExt cx="268034" cy="268034"/>
            </a:xfrm>
          </p:grpSpPr>
          <p:sp>
            <p:nvSpPr>
              <p:cNvPr id="238" name="角丸四角形 21">
                <a:extLst>
                  <a:ext uri="{FF2B5EF4-FFF2-40B4-BE49-F238E27FC236}">
                    <a16:creationId xmlns:a16="http://schemas.microsoft.com/office/drawing/2014/main" id="{EF905D3F-F85E-45FC-AE12-734B118C677B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39" name="Group 62">
                <a:extLst>
                  <a:ext uri="{FF2B5EF4-FFF2-40B4-BE49-F238E27FC236}">
                    <a16:creationId xmlns:a16="http://schemas.microsoft.com/office/drawing/2014/main" id="{2FC6FC93-A035-4CB3-A3FD-A40918CAF762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40" name="Isosceles Triangle 63">
                  <a:extLst>
                    <a:ext uri="{FF2B5EF4-FFF2-40B4-BE49-F238E27FC236}">
                      <a16:creationId xmlns:a16="http://schemas.microsoft.com/office/drawing/2014/main" id="{A1102090-9DB1-462F-9733-9778ACF89C3A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1" name="Oval 64">
                  <a:extLst>
                    <a:ext uri="{FF2B5EF4-FFF2-40B4-BE49-F238E27FC236}">
                      <a16:creationId xmlns:a16="http://schemas.microsoft.com/office/drawing/2014/main" id="{6B974E42-8C7C-4E25-81A0-A7E4F7E93130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2" name="Oval 65">
                  <a:extLst>
                    <a:ext uri="{FF2B5EF4-FFF2-40B4-BE49-F238E27FC236}">
                      <a16:creationId xmlns:a16="http://schemas.microsoft.com/office/drawing/2014/main" id="{22C0BAA1-607F-4F05-9A94-75437DC6F5A7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3" name="Oval 66">
                  <a:extLst>
                    <a:ext uri="{FF2B5EF4-FFF2-40B4-BE49-F238E27FC236}">
                      <a16:creationId xmlns:a16="http://schemas.microsoft.com/office/drawing/2014/main" id="{9E59628C-C06B-45C0-A37C-852A10ACA497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244" name="Textfeld 126">
              <a:extLst>
                <a:ext uri="{FF2B5EF4-FFF2-40B4-BE49-F238E27FC236}">
                  <a16:creationId xmlns:a16="http://schemas.microsoft.com/office/drawing/2014/main" id="{83B24429-652B-4792-A500-C4E009B9D504}"/>
                </a:ext>
              </a:extLst>
            </p:cNvPr>
            <p:cNvSpPr txBox="1"/>
            <p:nvPr/>
          </p:nvSpPr>
          <p:spPr>
            <a:xfrm>
              <a:off x="7606112" y="5314918"/>
              <a:ext cx="1469407" cy="46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Complement</a:t>
              </a:r>
              <a:b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Devices</a:t>
              </a:r>
            </a:p>
          </p:txBody>
        </p:sp>
        <p:sp>
          <p:nvSpPr>
            <p:cNvPr id="245" name="Textfeld 126">
              <a:extLst>
                <a:ext uri="{FF2B5EF4-FFF2-40B4-BE49-F238E27FC236}">
                  <a16:creationId xmlns:a16="http://schemas.microsoft.com/office/drawing/2014/main" id="{33DD7EEA-BD97-41FA-8F83-8231A5CC782B}"/>
                </a:ext>
              </a:extLst>
            </p:cNvPr>
            <p:cNvSpPr txBox="1"/>
            <p:nvPr/>
          </p:nvSpPr>
          <p:spPr>
            <a:xfrm>
              <a:off x="9636188" y="4911325"/>
              <a:ext cx="229731" cy="2461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+</a:t>
              </a:r>
            </a:p>
          </p:txBody>
        </p:sp>
        <p:sp>
          <p:nvSpPr>
            <p:cNvPr id="246" name="Textfeld 126">
              <a:extLst>
                <a:ext uri="{FF2B5EF4-FFF2-40B4-BE49-F238E27FC236}">
                  <a16:creationId xmlns:a16="http://schemas.microsoft.com/office/drawing/2014/main" id="{421A5B1B-3C1B-4318-B6D9-31138E9C7A69}"/>
                </a:ext>
              </a:extLst>
            </p:cNvPr>
            <p:cNvSpPr txBox="1"/>
            <p:nvPr/>
          </p:nvSpPr>
          <p:spPr>
            <a:xfrm>
              <a:off x="9817246" y="5210811"/>
              <a:ext cx="452796" cy="2030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0" lang="en-US" sz="1050" b="1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47" name="Textfeld 23">
              <a:extLst>
                <a:ext uri="{FF2B5EF4-FFF2-40B4-BE49-F238E27FC236}">
                  <a16:creationId xmlns:a16="http://schemas.microsoft.com/office/drawing/2014/main" id="{9AC71009-76AE-40B4-8F59-782BC4F5E85F}"/>
                </a:ext>
              </a:extLst>
            </p:cNvPr>
            <p:cNvSpPr txBox="1"/>
            <p:nvPr/>
          </p:nvSpPr>
          <p:spPr>
            <a:xfrm>
              <a:off x="9606656" y="5184487"/>
              <a:ext cx="289985" cy="2461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  <a:sym typeface="Symbol"/>
                </a:rPr>
                <a:t></a:t>
              </a:r>
              <a:endParaRPr kumimoji="0" lang="en-US" sz="14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48" name="Left-Right Arrow 70">
              <a:extLst>
                <a:ext uri="{FF2B5EF4-FFF2-40B4-BE49-F238E27FC236}">
                  <a16:creationId xmlns:a16="http://schemas.microsoft.com/office/drawing/2014/main" id="{2E20D57B-F003-4876-9F8C-42C62A074AC3}"/>
                </a:ext>
              </a:extLst>
            </p:cNvPr>
            <p:cNvSpPr/>
            <p:nvPr/>
          </p:nvSpPr>
          <p:spPr>
            <a:xfrm>
              <a:off x="7544731" y="4909031"/>
              <a:ext cx="1592166" cy="52299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49" name="Group 35">
              <a:extLst>
                <a:ext uri="{FF2B5EF4-FFF2-40B4-BE49-F238E27FC236}">
                  <a16:creationId xmlns:a16="http://schemas.microsoft.com/office/drawing/2014/main" id="{967E0B43-1943-4657-A952-F6280478B942}"/>
                </a:ext>
              </a:extLst>
            </p:cNvPr>
            <p:cNvGrpSpPr/>
            <p:nvPr/>
          </p:nvGrpSpPr>
          <p:grpSpPr>
            <a:xfrm>
              <a:off x="5887505" y="4445993"/>
              <a:ext cx="297895" cy="297895"/>
              <a:chOff x="6235706" y="4922175"/>
              <a:chExt cx="268034" cy="268034"/>
            </a:xfrm>
          </p:grpSpPr>
          <p:sp>
            <p:nvSpPr>
              <p:cNvPr id="250" name="角丸四角形 21">
                <a:extLst>
                  <a:ext uri="{FF2B5EF4-FFF2-40B4-BE49-F238E27FC236}">
                    <a16:creationId xmlns:a16="http://schemas.microsoft.com/office/drawing/2014/main" id="{9AD6313C-4AA7-49B2-B195-89AFC9F5EBD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51" name="Group 37">
                <a:extLst>
                  <a:ext uri="{FF2B5EF4-FFF2-40B4-BE49-F238E27FC236}">
                    <a16:creationId xmlns:a16="http://schemas.microsoft.com/office/drawing/2014/main" id="{8391523E-35C3-4B21-97FB-50AE3874E8D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52" name="Isosceles Triangle 38">
                  <a:extLst>
                    <a:ext uri="{FF2B5EF4-FFF2-40B4-BE49-F238E27FC236}">
                      <a16:creationId xmlns:a16="http://schemas.microsoft.com/office/drawing/2014/main" id="{4E0DE001-41E4-404A-A520-F50D030739C5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3" name="Oval 39">
                  <a:extLst>
                    <a:ext uri="{FF2B5EF4-FFF2-40B4-BE49-F238E27FC236}">
                      <a16:creationId xmlns:a16="http://schemas.microsoft.com/office/drawing/2014/main" id="{2F97460E-5F45-4B31-A919-8F4065636E0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4" name="Oval 40">
                  <a:extLst>
                    <a:ext uri="{FF2B5EF4-FFF2-40B4-BE49-F238E27FC236}">
                      <a16:creationId xmlns:a16="http://schemas.microsoft.com/office/drawing/2014/main" id="{1B736F22-D64D-4A79-9C77-DCB2886E5AD9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5" name="Oval 41">
                  <a:extLst>
                    <a:ext uri="{FF2B5EF4-FFF2-40B4-BE49-F238E27FC236}">
                      <a16:creationId xmlns:a16="http://schemas.microsoft.com/office/drawing/2014/main" id="{E78A9294-199F-47E7-A5E5-6562E947DC09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56" name="Group 8">
              <a:extLst>
                <a:ext uri="{FF2B5EF4-FFF2-40B4-BE49-F238E27FC236}">
                  <a16:creationId xmlns:a16="http://schemas.microsoft.com/office/drawing/2014/main" id="{7F90446E-431E-4498-993A-26DCE3A80F10}"/>
                </a:ext>
              </a:extLst>
            </p:cNvPr>
            <p:cNvGrpSpPr/>
            <p:nvPr/>
          </p:nvGrpSpPr>
          <p:grpSpPr>
            <a:xfrm>
              <a:off x="6714741" y="1029489"/>
              <a:ext cx="3252148" cy="2627025"/>
              <a:chOff x="5724128" y="404664"/>
              <a:chExt cx="2304256" cy="223224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57" name="Rectangle 6">
                <a:extLst>
                  <a:ext uri="{FF2B5EF4-FFF2-40B4-BE49-F238E27FC236}">
                    <a16:creationId xmlns:a16="http://schemas.microsoft.com/office/drawing/2014/main" id="{61E3F531-42FA-4E0B-A2E6-C1448A5CD463}"/>
                  </a:ext>
                </a:extLst>
              </p:cNvPr>
              <p:cNvSpPr/>
              <p:nvPr/>
            </p:nvSpPr>
            <p:spPr>
              <a:xfrm>
                <a:off x="6077378" y="1439094"/>
                <a:ext cx="1597756" cy="1197818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58" name="Isosceles Triangle 7">
                <a:extLst>
                  <a:ext uri="{FF2B5EF4-FFF2-40B4-BE49-F238E27FC236}">
                    <a16:creationId xmlns:a16="http://schemas.microsoft.com/office/drawing/2014/main" id="{A7BA31D8-A09D-43C6-96A2-9333157DEBFA}"/>
                  </a:ext>
                </a:extLst>
              </p:cNvPr>
              <p:cNvSpPr/>
              <p:nvPr/>
            </p:nvSpPr>
            <p:spPr>
              <a:xfrm>
                <a:off x="5724128" y="404664"/>
                <a:ext cx="2304256" cy="1034430"/>
              </a:xfrm>
              <a:prstGeom prst="triangl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59" name="Textfeld 181">
              <a:extLst>
                <a:ext uri="{FF2B5EF4-FFF2-40B4-BE49-F238E27FC236}">
                  <a16:creationId xmlns:a16="http://schemas.microsoft.com/office/drawing/2014/main" id="{801275B1-8234-4BF8-8831-288AB7C82074}"/>
                </a:ext>
              </a:extLst>
            </p:cNvPr>
            <p:cNvSpPr txBox="1"/>
            <p:nvPr/>
          </p:nvSpPr>
          <p:spPr>
            <a:xfrm>
              <a:off x="7840590" y="1319062"/>
              <a:ext cx="1000452" cy="295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Edge</a:t>
              </a:r>
            </a:p>
          </p:txBody>
        </p:sp>
        <p:sp>
          <p:nvSpPr>
            <p:cNvPr id="260" name="Left-Right Arrow 71">
              <a:extLst>
                <a:ext uri="{FF2B5EF4-FFF2-40B4-BE49-F238E27FC236}">
                  <a16:creationId xmlns:a16="http://schemas.microsoft.com/office/drawing/2014/main" id="{F39044F1-9791-4239-8007-97F9D1CF457C}"/>
                </a:ext>
              </a:extLst>
            </p:cNvPr>
            <p:cNvSpPr/>
            <p:nvPr/>
          </p:nvSpPr>
          <p:spPr>
            <a:xfrm rot="16200000">
              <a:off x="7459352" y="4158099"/>
              <a:ext cx="1762934" cy="52299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61" name="Group 42">
              <a:extLst>
                <a:ext uri="{FF2B5EF4-FFF2-40B4-BE49-F238E27FC236}">
                  <a16:creationId xmlns:a16="http://schemas.microsoft.com/office/drawing/2014/main" id="{3B9401EE-3FDF-4C69-97EB-AB9ABA00EF16}"/>
                </a:ext>
              </a:extLst>
            </p:cNvPr>
            <p:cNvGrpSpPr/>
            <p:nvPr/>
          </p:nvGrpSpPr>
          <p:grpSpPr>
            <a:xfrm>
              <a:off x="7462927" y="2671963"/>
              <a:ext cx="297895" cy="297895"/>
              <a:chOff x="6235706" y="4922175"/>
              <a:chExt cx="268034" cy="268034"/>
            </a:xfrm>
          </p:grpSpPr>
          <p:sp>
            <p:nvSpPr>
              <p:cNvPr id="262" name="角丸四角形 21">
                <a:extLst>
                  <a:ext uri="{FF2B5EF4-FFF2-40B4-BE49-F238E27FC236}">
                    <a16:creationId xmlns:a16="http://schemas.microsoft.com/office/drawing/2014/main" id="{0F017F9B-11F4-4768-B948-A3E3505FD04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63" name="Group 44">
                <a:extLst>
                  <a:ext uri="{FF2B5EF4-FFF2-40B4-BE49-F238E27FC236}">
                    <a16:creationId xmlns:a16="http://schemas.microsoft.com/office/drawing/2014/main" id="{36736008-B25C-4DBD-9019-5436D875AA51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64" name="Isosceles Triangle 45">
                  <a:extLst>
                    <a:ext uri="{FF2B5EF4-FFF2-40B4-BE49-F238E27FC236}">
                      <a16:creationId xmlns:a16="http://schemas.microsoft.com/office/drawing/2014/main" id="{875AE5F0-44E9-4726-BC0E-27C5DED1C9F8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5" name="Oval 46">
                  <a:extLst>
                    <a:ext uri="{FF2B5EF4-FFF2-40B4-BE49-F238E27FC236}">
                      <a16:creationId xmlns:a16="http://schemas.microsoft.com/office/drawing/2014/main" id="{F7559B19-52F5-48B6-B44C-D3266CB4DAF4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6" name="Oval 47">
                  <a:extLst>
                    <a:ext uri="{FF2B5EF4-FFF2-40B4-BE49-F238E27FC236}">
                      <a16:creationId xmlns:a16="http://schemas.microsoft.com/office/drawing/2014/main" id="{C08768FE-4C36-42BE-A9CD-E56A919E55A0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7" name="Oval 48">
                  <a:extLst>
                    <a:ext uri="{FF2B5EF4-FFF2-40B4-BE49-F238E27FC236}">
                      <a16:creationId xmlns:a16="http://schemas.microsoft.com/office/drawing/2014/main" id="{1EA7F7A0-3D4C-4C49-A14E-7A5FE383DDB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68" name="Group 42">
              <a:extLst>
                <a:ext uri="{FF2B5EF4-FFF2-40B4-BE49-F238E27FC236}">
                  <a16:creationId xmlns:a16="http://schemas.microsoft.com/office/drawing/2014/main" id="{98B5E581-844D-4001-80B9-079A45D44D35}"/>
                </a:ext>
              </a:extLst>
            </p:cNvPr>
            <p:cNvGrpSpPr/>
            <p:nvPr/>
          </p:nvGrpSpPr>
          <p:grpSpPr>
            <a:xfrm>
              <a:off x="7453960" y="2170926"/>
              <a:ext cx="297895" cy="297895"/>
              <a:chOff x="6235706" y="4922175"/>
              <a:chExt cx="268034" cy="268034"/>
            </a:xfrm>
          </p:grpSpPr>
          <p:sp>
            <p:nvSpPr>
              <p:cNvPr id="269" name="角丸四角形 21">
                <a:extLst>
                  <a:ext uri="{FF2B5EF4-FFF2-40B4-BE49-F238E27FC236}">
                    <a16:creationId xmlns:a16="http://schemas.microsoft.com/office/drawing/2014/main" id="{A0EDF65B-DE8E-4EA2-B13E-E69D32C2B57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70" name="Group 44">
                <a:extLst>
                  <a:ext uri="{FF2B5EF4-FFF2-40B4-BE49-F238E27FC236}">
                    <a16:creationId xmlns:a16="http://schemas.microsoft.com/office/drawing/2014/main" id="{90AC5820-6A84-4C22-8158-39D6F28C63B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71" name="Isosceles Triangle 45">
                  <a:extLst>
                    <a:ext uri="{FF2B5EF4-FFF2-40B4-BE49-F238E27FC236}">
                      <a16:creationId xmlns:a16="http://schemas.microsoft.com/office/drawing/2014/main" id="{39E8B026-5929-4F4B-BA42-7093039EF07E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2" name="Oval 46">
                  <a:extLst>
                    <a:ext uri="{FF2B5EF4-FFF2-40B4-BE49-F238E27FC236}">
                      <a16:creationId xmlns:a16="http://schemas.microsoft.com/office/drawing/2014/main" id="{B49B8DFB-5A41-4CDD-A3F0-BC283736D7AC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3" name="Oval 47">
                  <a:extLst>
                    <a:ext uri="{FF2B5EF4-FFF2-40B4-BE49-F238E27FC236}">
                      <a16:creationId xmlns:a16="http://schemas.microsoft.com/office/drawing/2014/main" id="{352A13ED-5A57-4729-B78D-F3F1A49C4FBF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4" name="Oval 48">
                  <a:extLst>
                    <a:ext uri="{FF2B5EF4-FFF2-40B4-BE49-F238E27FC236}">
                      <a16:creationId xmlns:a16="http://schemas.microsoft.com/office/drawing/2014/main" id="{92CBA9EE-EBBF-4376-A563-47E5AA8238AE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275" name="Gerade Verbindung mit Pfeil 58">
              <a:extLst>
                <a:ext uri="{FF2B5EF4-FFF2-40B4-BE49-F238E27FC236}">
                  <a16:creationId xmlns:a16="http://schemas.microsoft.com/office/drawing/2014/main" id="{1F4EE426-C9FC-46DD-AABB-81407D4F969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760822" y="2754630"/>
              <a:ext cx="162247" cy="82667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6" name="Gerade Verbindung mit Pfeil 59">
              <a:extLst>
                <a:ext uri="{FF2B5EF4-FFF2-40B4-BE49-F238E27FC236}">
                  <a16:creationId xmlns:a16="http://schemas.microsoft.com/office/drawing/2014/main" id="{7BB70EF6-23CB-458A-9471-AABEB8F6FB2B}"/>
                </a:ext>
              </a:extLst>
            </p:cNvPr>
            <p:cNvCxnSpPr>
              <a:cxnSpLocks/>
              <a:endCxn id="269" idx="3"/>
            </p:cNvCxnSpPr>
            <p:nvPr/>
          </p:nvCxnSpPr>
          <p:spPr bwMode="auto">
            <a:xfrm flipH="1" flipV="1">
              <a:off x="7751855" y="2319875"/>
              <a:ext cx="171213" cy="46199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77" name="図 76">
              <a:extLst>
                <a:ext uri="{FF2B5EF4-FFF2-40B4-BE49-F238E27FC236}">
                  <a16:creationId xmlns:a16="http://schemas.microsoft.com/office/drawing/2014/main" id="{23D49344-E0E8-4C4A-A580-044EAD10A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5547" y="1666798"/>
              <a:ext cx="1096681" cy="438673"/>
            </a:xfrm>
            <a:prstGeom prst="rect">
              <a:avLst/>
            </a:prstGeom>
          </p:spPr>
        </p:pic>
        <p:grpSp>
          <p:nvGrpSpPr>
            <p:cNvPr id="278" name="Group 1">
              <a:extLst>
                <a:ext uri="{FF2B5EF4-FFF2-40B4-BE49-F238E27FC236}">
                  <a16:creationId xmlns:a16="http://schemas.microsoft.com/office/drawing/2014/main" id="{923BF3AF-ECAD-4C13-AC8B-17C7899938CD}"/>
                </a:ext>
              </a:extLst>
            </p:cNvPr>
            <p:cNvGrpSpPr/>
            <p:nvPr/>
          </p:nvGrpSpPr>
          <p:grpSpPr>
            <a:xfrm>
              <a:off x="2198919" y="835334"/>
              <a:ext cx="3585839" cy="2447204"/>
              <a:chOff x="683568" y="79792"/>
              <a:chExt cx="2491222" cy="170016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79" name="Oval 2">
                <a:extLst>
                  <a:ext uri="{FF2B5EF4-FFF2-40B4-BE49-F238E27FC236}">
                    <a16:creationId xmlns:a16="http://schemas.microsoft.com/office/drawing/2014/main" id="{7C71101D-361B-4CCA-996A-FB9E0622A347}"/>
                  </a:ext>
                </a:extLst>
              </p:cNvPr>
              <p:cNvSpPr/>
              <p:nvPr/>
            </p:nvSpPr>
            <p:spPr>
              <a:xfrm>
                <a:off x="683568" y="802626"/>
                <a:ext cx="977334" cy="977334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0" name="Oval 3">
                <a:extLst>
                  <a:ext uri="{FF2B5EF4-FFF2-40B4-BE49-F238E27FC236}">
                    <a16:creationId xmlns:a16="http://schemas.microsoft.com/office/drawing/2014/main" id="{0CD84948-B879-4725-BF93-412ACCCCBA76}"/>
                  </a:ext>
                </a:extLst>
              </p:cNvPr>
              <p:cNvSpPr/>
              <p:nvPr/>
            </p:nvSpPr>
            <p:spPr>
              <a:xfrm>
                <a:off x="1301372" y="79792"/>
                <a:ext cx="1276023" cy="1276023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1" name="Oval 4">
                <a:extLst>
                  <a:ext uri="{FF2B5EF4-FFF2-40B4-BE49-F238E27FC236}">
                    <a16:creationId xmlns:a16="http://schemas.microsoft.com/office/drawing/2014/main" id="{FEF29DB4-7BBB-4590-9D0F-889B9397E73B}"/>
                  </a:ext>
                </a:extLst>
              </p:cNvPr>
              <p:cNvSpPr/>
              <p:nvPr/>
            </p:nvSpPr>
            <p:spPr>
              <a:xfrm>
                <a:off x="1998355" y="603525"/>
                <a:ext cx="1176435" cy="1176435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2" name="Rectangle 5">
                <a:extLst>
                  <a:ext uri="{FF2B5EF4-FFF2-40B4-BE49-F238E27FC236}">
                    <a16:creationId xmlns:a16="http://schemas.microsoft.com/office/drawing/2014/main" id="{97E294ED-4B49-4064-855F-5E8E3728574C}"/>
                  </a:ext>
                </a:extLst>
              </p:cNvPr>
              <p:cNvSpPr/>
              <p:nvPr/>
            </p:nvSpPr>
            <p:spPr>
              <a:xfrm>
                <a:off x="1189665" y="1090658"/>
                <a:ext cx="1451998" cy="689302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83" name="Left-Right Arrow 71">
              <a:extLst>
                <a:ext uri="{FF2B5EF4-FFF2-40B4-BE49-F238E27FC236}">
                  <a16:creationId xmlns:a16="http://schemas.microsoft.com/office/drawing/2014/main" id="{2D000A24-406C-43BC-A9C1-00D1AD3A8F98}"/>
                </a:ext>
              </a:extLst>
            </p:cNvPr>
            <p:cNvSpPr/>
            <p:nvPr/>
          </p:nvSpPr>
          <p:spPr>
            <a:xfrm rot="16200000">
              <a:off x="3681249" y="3522678"/>
              <a:ext cx="1331981" cy="52299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4" name="Left-Right Arrow 73">
              <a:extLst>
                <a:ext uri="{FF2B5EF4-FFF2-40B4-BE49-F238E27FC236}">
                  <a16:creationId xmlns:a16="http://schemas.microsoft.com/office/drawing/2014/main" id="{86454699-F8B1-4258-A55D-B1C2C6140150}"/>
                </a:ext>
              </a:extLst>
            </p:cNvPr>
            <p:cNvSpPr/>
            <p:nvPr/>
          </p:nvSpPr>
          <p:spPr>
            <a:xfrm>
              <a:off x="5072482" y="2488850"/>
              <a:ext cx="2248782" cy="52299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5" name="Textfeld 181">
              <a:extLst>
                <a:ext uri="{FF2B5EF4-FFF2-40B4-BE49-F238E27FC236}">
                  <a16:creationId xmlns:a16="http://schemas.microsoft.com/office/drawing/2014/main" id="{583A0599-134E-4C89-A3A3-BF19A137E3D2}"/>
                </a:ext>
              </a:extLst>
            </p:cNvPr>
            <p:cNvSpPr txBox="1"/>
            <p:nvPr/>
          </p:nvSpPr>
          <p:spPr>
            <a:xfrm>
              <a:off x="3380571" y="1133755"/>
              <a:ext cx="1281512" cy="295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Cloud</a:t>
              </a:r>
            </a:p>
          </p:txBody>
        </p:sp>
        <p:grpSp>
          <p:nvGrpSpPr>
            <p:cNvPr id="286" name="Group 42">
              <a:extLst>
                <a:ext uri="{FF2B5EF4-FFF2-40B4-BE49-F238E27FC236}">
                  <a16:creationId xmlns:a16="http://schemas.microsoft.com/office/drawing/2014/main" id="{20BD3D5B-CCBA-449E-A35F-0511C399A9EC}"/>
                </a:ext>
              </a:extLst>
            </p:cNvPr>
            <p:cNvGrpSpPr/>
            <p:nvPr/>
          </p:nvGrpSpPr>
          <p:grpSpPr>
            <a:xfrm>
              <a:off x="3295649" y="2139975"/>
              <a:ext cx="297895" cy="297895"/>
              <a:chOff x="6235706" y="4922175"/>
              <a:chExt cx="268034" cy="268034"/>
            </a:xfrm>
          </p:grpSpPr>
          <p:sp>
            <p:nvSpPr>
              <p:cNvPr id="287" name="角丸四角形 21">
                <a:extLst>
                  <a:ext uri="{FF2B5EF4-FFF2-40B4-BE49-F238E27FC236}">
                    <a16:creationId xmlns:a16="http://schemas.microsoft.com/office/drawing/2014/main" id="{517ABA4D-926A-47C8-A59C-1BC2CFF196B4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88" name="Group 44">
                <a:extLst>
                  <a:ext uri="{FF2B5EF4-FFF2-40B4-BE49-F238E27FC236}">
                    <a16:creationId xmlns:a16="http://schemas.microsoft.com/office/drawing/2014/main" id="{5E1602E9-38E8-4857-A706-E1B30BE0CD3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89" name="Isosceles Triangle 45">
                  <a:extLst>
                    <a:ext uri="{FF2B5EF4-FFF2-40B4-BE49-F238E27FC236}">
                      <a16:creationId xmlns:a16="http://schemas.microsoft.com/office/drawing/2014/main" id="{A1760582-356F-44E1-A6EA-320EBC3EC5B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0" name="Oval 46">
                  <a:extLst>
                    <a:ext uri="{FF2B5EF4-FFF2-40B4-BE49-F238E27FC236}">
                      <a16:creationId xmlns:a16="http://schemas.microsoft.com/office/drawing/2014/main" id="{A0205805-E04B-4DC5-8CEF-12D380E4347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1" name="Oval 47">
                  <a:extLst>
                    <a:ext uri="{FF2B5EF4-FFF2-40B4-BE49-F238E27FC236}">
                      <a16:creationId xmlns:a16="http://schemas.microsoft.com/office/drawing/2014/main" id="{FC03752C-8B89-4831-8B7F-9E0CDE5C8FD5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2" name="Oval 48">
                  <a:extLst>
                    <a:ext uri="{FF2B5EF4-FFF2-40B4-BE49-F238E27FC236}">
                      <a16:creationId xmlns:a16="http://schemas.microsoft.com/office/drawing/2014/main" id="{6E59718F-AE99-40A1-A356-E6A6B19CB17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93" name="Group 42">
              <a:extLst>
                <a:ext uri="{FF2B5EF4-FFF2-40B4-BE49-F238E27FC236}">
                  <a16:creationId xmlns:a16="http://schemas.microsoft.com/office/drawing/2014/main" id="{8030C5BC-89BE-4EA6-B1FB-C80F737DB469}"/>
                </a:ext>
              </a:extLst>
            </p:cNvPr>
            <p:cNvGrpSpPr/>
            <p:nvPr/>
          </p:nvGrpSpPr>
          <p:grpSpPr>
            <a:xfrm>
              <a:off x="3286684" y="1754872"/>
              <a:ext cx="297895" cy="297895"/>
              <a:chOff x="6235706" y="4922175"/>
              <a:chExt cx="268034" cy="268034"/>
            </a:xfrm>
          </p:grpSpPr>
          <p:sp>
            <p:nvSpPr>
              <p:cNvPr id="294" name="角丸四角形 21">
                <a:extLst>
                  <a:ext uri="{FF2B5EF4-FFF2-40B4-BE49-F238E27FC236}">
                    <a16:creationId xmlns:a16="http://schemas.microsoft.com/office/drawing/2014/main" id="{27DD11B2-61A1-4357-82DE-C3B14ABF535A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95" name="Group 44">
                <a:extLst>
                  <a:ext uri="{FF2B5EF4-FFF2-40B4-BE49-F238E27FC236}">
                    <a16:creationId xmlns:a16="http://schemas.microsoft.com/office/drawing/2014/main" id="{A4BD30E5-EA27-4E8C-A314-1D29862523EA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96" name="Isosceles Triangle 45">
                  <a:extLst>
                    <a:ext uri="{FF2B5EF4-FFF2-40B4-BE49-F238E27FC236}">
                      <a16:creationId xmlns:a16="http://schemas.microsoft.com/office/drawing/2014/main" id="{9A54FBE4-22CA-4E3B-86CB-E883BCED1F3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7" name="Oval 46">
                  <a:extLst>
                    <a:ext uri="{FF2B5EF4-FFF2-40B4-BE49-F238E27FC236}">
                      <a16:creationId xmlns:a16="http://schemas.microsoft.com/office/drawing/2014/main" id="{B1FCD269-FC38-477B-B803-606CB4DE7C97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8" name="Oval 47">
                  <a:extLst>
                    <a:ext uri="{FF2B5EF4-FFF2-40B4-BE49-F238E27FC236}">
                      <a16:creationId xmlns:a16="http://schemas.microsoft.com/office/drawing/2014/main" id="{982A7E1E-BF36-4CD9-8351-2CD0AAF18D1C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9" name="Oval 48">
                  <a:extLst>
                    <a:ext uri="{FF2B5EF4-FFF2-40B4-BE49-F238E27FC236}">
                      <a16:creationId xmlns:a16="http://schemas.microsoft.com/office/drawing/2014/main" id="{83C7F52D-E3E8-4FF4-BF4C-1C9A61ACB370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00" name="Gerade Verbindung mit Pfeil 90">
              <a:extLst>
                <a:ext uri="{FF2B5EF4-FFF2-40B4-BE49-F238E27FC236}">
                  <a16:creationId xmlns:a16="http://schemas.microsoft.com/office/drawing/2014/main" id="{5BB542F3-0090-4989-9A3C-09F0B4099632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3593545" y="2305309"/>
              <a:ext cx="160603" cy="5064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1" name="Gerade Verbindung mit Pfeil 91">
              <a:extLst>
                <a:ext uri="{FF2B5EF4-FFF2-40B4-BE49-F238E27FC236}">
                  <a16:creationId xmlns:a16="http://schemas.microsoft.com/office/drawing/2014/main" id="{53257A13-9B38-44A0-81A9-3900E8BADC7B}"/>
                </a:ext>
              </a:extLst>
            </p:cNvPr>
            <p:cNvCxnSpPr>
              <a:cxnSpLocks/>
              <a:endCxn id="294" idx="3"/>
            </p:cNvCxnSpPr>
            <p:nvPr/>
          </p:nvCxnSpPr>
          <p:spPr bwMode="auto">
            <a:xfrm flipH="1" flipV="1">
              <a:off x="3584579" y="1903820"/>
              <a:ext cx="171213" cy="46199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02" name="Textfeld 163">
              <a:extLst>
                <a:ext uri="{FF2B5EF4-FFF2-40B4-BE49-F238E27FC236}">
                  <a16:creationId xmlns:a16="http://schemas.microsoft.com/office/drawing/2014/main" id="{F41F2926-EE62-462A-BA9E-1E21C8E695E3}"/>
                </a:ext>
              </a:extLst>
            </p:cNvPr>
            <p:cNvSpPr txBox="1"/>
            <p:nvPr/>
          </p:nvSpPr>
          <p:spPr>
            <a:xfrm>
              <a:off x="1433586" y="4555021"/>
              <a:ext cx="1498892" cy="46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Seamless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 Integration</a:t>
              </a:r>
            </a:p>
          </p:txBody>
        </p:sp>
        <p:sp>
          <p:nvSpPr>
            <p:cNvPr id="303" name="Left-Right Arrow 70">
              <a:extLst>
                <a:ext uri="{FF2B5EF4-FFF2-40B4-BE49-F238E27FC236}">
                  <a16:creationId xmlns:a16="http://schemas.microsoft.com/office/drawing/2014/main" id="{88FA85E4-145A-4895-886E-9F071D7DB94D}"/>
                </a:ext>
              </a:extLst>
            </p:cNvPr>
            <p:cNvSpPr/>
            <p:nvPr/>
          </p:nvSpPr>
          <p:spPr>
            <a:xfrm rot="2700000">
              <a:off x="2662661" y="4325954"/>
              <a:ext cx="959445" cy="52299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4" name="Left-Right Arrow 70">
              <a:extLst>
                <a:ext uri="{FF2B5EF4-FFF2-40B4-BE49-F238E27FC236}">
                  <a16:creationId xmlns:a16="http://schemas.microsoft.com/office/drawing/2014/main" id="{8DA695ED-C91B-432C-AC03-936F3EEFF8FA}"/>
                </a:ext>
              </a:extLst>
            </p:cNvPr>
            <p:cNvSpPr/>
            <p:nvPr/>
          </p:nvSpPr>
          <p:spPr>
            <a:xfrm rot="18900000">
              <a:off x="2663821" y="3261801"/>
              <a:ext cx="1047305" cy="52299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5" name="Textfeld 162">
              <a:extLst>
                <a:ext uri="{FF2B5EF4-FFF2-40B4-BE49-F238E27FC236}">
                  <a16:creationId xmlns:a16="http://schemas.microsoft.com/office/drawing/2014/main" id="{2762467E-3CE6-4278-B707-A71BC8D41E4A}"/>
                </a:ext>
              </a:extLst>
            </p:cNvPr>
            <p:cNvSpPr txBox="1"/>
            <p:nvPr/>
          </p:nvSpPr>
          <p:spPr>
            <a:xfrm>
              <a:off x="5392791" y="2897559"/>
              <a:ext cx="1827079" cy="46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 Access</a:t>
              </a:r>
              <a:b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and Synchronization</a:t>
              </a:r>
            </a:p>
          </p:txBody>
        </p:sp>
        <p:sp>
          <p:nvSpPr>
            <p:cNvPr id="306" name="Textfeld 162">
              <a:extLst>
                <a:ext uri="{FF2B5EF4-FFF2-40B4-BE49-F238E27FC236}">
                  <a16:creationId xmlns:a16="http://schemas.microsoft.com/office/drawing/2014/main" id="{B6523340-5136-4AE3-8D7D-A2234DB6CA2A}"/>
                </a:ext>
              </a:extLst>
            </p:cNvPr>
            <p:cNvSpPr txBox="1"/>
            <p:nvPr/>
          </p:nvSpPr>
          <p:spPr>
            <a:xfrm>
              <a:off x="8555988" y="3696181"/>
              <a:ext cx="1448894" cy="46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Integration and</a:t>
              </a:r>
              <a:b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Orchestration</a:t>
              </a:r>
            </a:p>
          </p:txBody>
        </p:sp>
        <p:sp>
          <p:nvSpPr>
            <p:cNvPr id="307" name="Left-Right Arrow 70">
              <a:extLst>
                <a:ext uri="{FF2B5EF4-FFF2-40B4-BE49-F238E27FC236}">
                  <a16:creationId xmlns:a16="http://schemas.microsoft.com/office/drawing/2014/main" id="{190846AE-14BF-4FE9-A288-65B98AB213DD}"/>
                </a:ext>
              </a:extLst>
            </p:cNvPr>
            <p:cNvSpPr/>
            <p:nvPr/>
          </p:nvSpPr>
          <p:spPr>
            <a:xfrm>
              <a:off x="4741778" y="4909031"/>
              <a:ext cx="1592166" cy="52299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8" name="角丸四角形 6">
              <a:extLst>
                <a:ext uri="{FF2B5EF4-FFF2-40B4-BE49-F238E27FC236}">
                  <a16:creationId xmlns:a16="http://schemas.microsoft.com/office/drawing/2014/main" id="{DF2E275C-595F-4B7A-8E7F-89A631B4EC15}"/>
                </a:ext>
              </a:extLst>
            </p:cNvPr>
            <p:cNvSpPr/>
            <p:nvPr/>
          </p:nvSpPr>
          <p:spPr bwMode="auto">
            <a:xfrm>
              <a:off x="3753693" y="1769939"/>
              <a:ext cx="1187092" cy="124803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09" name="角丸四角形 21">
              <a:extLst>
                <a:ext uri="{FF2B5EF4-FFF2-40B4-BE49-F238E27FC236}">
                  <a16:creationId xmlns:a16="http://schemas.microsoft.com/office/drawing/2014/main" id="{4FA0C44B-C0E3-4C3F-A233-98666660564B}"/>
                </a:ext>
              </a:extLst>
            </p:cNvPr>
            <p:cNvSpPr/>
            <p:nvPr/>
          </p:nvSpPr>
          <p:spPr bwMode="auto">
            <a:xfrm>
              <a:off x="3787132" y="1974156"/>
              <a:ext cx="1120214" cy="180000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0" name="角丸四角形 21">
              <a:extLst>
                <a:ext uri="{FF2B5EF4-FFF2-40B4-BE49-F238E27FC236}">
                  <a16:creationId xmlns:a16="http://schemas.microsoft.com/office/drawing/2014/main" id="{F5E6768B-EBF8-4635-96FE-5A75959F222D}"/>
                </a:ext>
              </a:extLst>
            </p:cNvPr>
            <p:cNvSpPr/>
            <p:nvPr/>
          </p:nvSpPr>
          <p:spPr bwMode="auto">
            <a:xfrm>
              <a:off x="3787132" y="2179282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1" name="角丸四角形 21">
              <a:extLst>
                <a:ext uri="{FF2B5EF4-FFF2-40B4-BE49-F238E27FC236}">
                  <a16:creationId xmlns:a16="http://schemas.microsoft.com/office/drawing/2014/main" id="{CF173A8B-0B48-4419-8489-D814BD080B80}"/>
                </a:ext>
              </a:extLst>
            </p:cNvPr>
            <p:cNvSpPr/>
            <p:nvPr/>
          </p:nvSpPr>
          <p:spPr bwMode="auto">
            <a:xfrm>
              <a:off x="3787132" y="2794665"/>
              <a:ext cx="1120214" cy="180000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31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2" name="角丸四角形 21">
              <a:extLst>
                <a:ext uri="{FF2B5EF4-FFF2-40B4-BE49-F238E27FC236}">
                  <a16:creationId xmlns:a16="http://schemas.microsoft.com/office/drawing/2014/main" id="{27A71DEA-50D2-4E3D-BF1D-8D7F9DE7D008}"/>
                </a:ext>
              </a:extLst>
            </p:cNvPr>
            <p:cNvSpPr/>
            <p:nvPr/>
          </p:nvSpPr>
          <p:spPr bwMode="auto">
            <a:xfrm>
              <a:off x="3787132" y="2589538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3" name="角丸四角形 6">
              <a:extLst>
                <a:ext uri="{FF2B5EF4-FFF2-40B4-BE49-F238E27FC236}">
                  <a16:creationId xmlns:a16="http://schemas.microsoft.com/office/drawing/2014/main" id="{D483A25C-3DDC-4DAA-AD88-35D729FC4AF6}"/>
                </a:ext>
              </a:extLst>
            </p:cNvPr>
            <p:cNvSpPr/>
            <p:nvPr/>
          </p:nvSpPr>
          <p:spPr bwMode="auto">
            <a:xfrm>
              <a:off x="7907728" y="2237008"/>
              <a:ext cx="1187092" cy="1248038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14" name="角丸四角形 21">
              <a:extLst>
                <a:ext uri="{FF2B5EF4-FFF2-40B4-BE49-F238E27FC236}">
                  <a16:creationId xmlns:a16="http://schemas.microsoft.com/office/drawing/2014/main" id="{602096E4-0BB8-4E76-9965-421B438B2887}"/>
                </a:ext>
              </a:extLst>
            </p:cNvPr>
            <p:cNvSpPr/>
            <p:nvPr/>
          </p:nvSpPr>
          <p:spPr bwMode="auto">
            <a:xfrm>
              <a:off x="7941168" y="2441225"/>
              <a:ext cx="1120214" cy="180000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5" name="角丸四角形 21">
              <a:extLst>
                <a:ext uri="{FF2B5EF4-FFF2-40B4-BE49-F238E27FC236}">
                  <a16:creationId xmlns:a16="http://schemas.microsoft.com/office/drawing/2014/main" id="{C2B242C0-133A-4A61-B701-BDD807E516FF}"/>
                </a:ext>
              </a:extLst>
            </p:cNvPr>
            <p:cNvSpPr/>
            <p:nvPr/>
          </p:nvSpPr>
          <p:spPr bwMode="auto">
            <a:xfrm>
              <a:off x="7941168" y="2646352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6" name="角丸四角形 21">
              <a:extLst>
                <a:ext uri="{FF2B5EF4-FFF2-40B4-BE49-F238E27FC236}">
                  <a16:creationId xmlns:a16="http://schemas.microsoft.com/office/drawing/2014/main" id="{606DE03E-BDF4-4756-9D20-DF00F8BF01B9}"/>
                </a:ext>
              </a:extLst>
            </p:cNvPr>
            <p:cNvSpPr/>
            <p:nvPr/>
          </p:nvSpPr>
          <p:spPr bwMode="auto">
            <a:xfrm>
              <a:off x="7941168" y="3261735"/>
              <a:ext cx="1120214" cy="180000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7" name="角丸四角形 21">
              <a:extLst>
                <a:ext uri="{FF2B5EF4-FFF2-40B4-BE49-F238E27FC236}">
                  <a16:creationId xmlns:a16="http://schemas.microsoft.com/office/drawing/2014/main" id="{369A2E3A-DB26-4065-8796-F236E97FAB73}"/>
                </a:ext>
              </a:extLst>
            </p:cNvPr>
            <p:cNvSpPr/>
            <p:nvPr/>
          </p:nvSpPr>
          <p:spPr bwMode="auto">
            <a:xfrm>
              <a:off x="7941168" y="3056605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8" name="角丸四角形 6">
              <a:extLst>
                <a:ext uri="{FF2B5EF4-FFF2-40B4-BE49-F238E27FC236}">
                  <a16:creationId xmlns:a16="http://schemas.microsoft.com/office/drawing/2014/main" id="{66A09290-9E5B-4D40-9A8F-B9BD874ADC4F}"/>
                </a:ext>
              </a:extLst>
            </p:cNvPr>
            <p:cNvSpPr/>
            <p:nvPr/>
          </p:nvSpPr>
          <p:spPr bwMode="auto">
            <a:xfrm>
              <a:off x="3538491" y="4642616"/>
              <a:ext cx="1187092" cy="1248038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19" name="角丸四角形 21">
              <a:extLst>
                <a:ext uri="{FF2B5EF4-FFF2-40B4-BE49-F238E27FC236}">
                  <a16:creationId xmlns:a16="http://schemas.microsoft.com/office/drawing/2014/main" id="{FA143928-55FD-403A-A469-C1CB287F8A41}"/>
                </a:ext>
              </a:extLst>
            </p:cNvPr>
            <p:cNvSpPr/>
            <p:nvPr/>
          </p:nvSpPr>
          <p:spPr bwMode="auto">
            <a:xfrm>
              <a:off x="3571930" y="4846832"/>
              <a:ext cx="1120214" cy="180000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20" name="角丸四角形 21">
              <a:extLst>
                <a:ext uri="{FF2B5EF4-FFF2-40B4-BE49-F238E27FC236}">
                  <a16:creationId xmlns:a16="http://schemas.microsoft.com/office/drawing/2014/main" id="{2E2AF5A3-FA83-4654-AD35-485B6B738DA7}"/>
                </a:ext>
              </a:extLst>
            </p:cNvPr>
            <p:cNvSpPr/>
            <p:nvPr/>
          </p:nvSpPr>
          <p:spPr bwMode="auto">
            <a:xfrm>
              <a:off x="3571930" y="5051959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21" name="角丸四角形 21">
              <a:extLst>
                <a:ext uri="{FF2B5EF4-FFF2-40B4-BE49-F238E27FC236}">
                  <a16:creationId xmlns:a16="http://schemas.microsoft.com/office/drawing/2014/main" id="{3F71DAA4-6AD3-420F-99F3-CAACEFD16D06}"/>
                </a:ext>
              </a:extLst>
            </p:cNvPr>
            <p:cNvSpPr/>
            <p:nvPr/>
          </p:nvSpPr>
          <p:spPr bwMode="auto">
            <a:xfrm>
              <a:off x="3571930" y="5667342"/>
              <a:ext cx="1120214" cy="180000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</a:t>
              </a:r>
            </a:p>
          </p:txBody>
        </p:sp>
        <p:sp>
          <p:nvSpPr>
            <p:cNvPr id="322" name="角丸四角形 21">
              <a:extLst>
                <a:ext uri="{FF2B5EF4-FFF2-40B4-BE49-F238E27FC236}">
                  <a16:creationId xmlns:a16="http://schemas.microsoft.com/office/drawing/2014/main" id="{328AAE02-C868-4B58-8364-6B0A47AEB2FF}"/>
                </a:ext>
              </a:extLst>
            </p:cNvPr>
            <p:cNvSpPr/>
            <p:nvPr/>
          </p:nvSpPr>
          <p:spPr bwMode="auto">
            <a:xfrm>
              <a:off x="3571930" y="5462214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pic>
          <p:nvPicPr>
            <p:cNvPr id="323" name="Picture 2" descr="http://www.smarthome.com/media/catalog/product/cache/1/image/398x328/9df78eab33525d08d6e5fb8d27136e95/m/o/motion-sensor-hero-shadow.jpg">
              <a:extLst>
                <a:ext uri="{FF2B5EF4-FFF2-40B4-BE49-F238E27FC236}">
                  <a16:creationId xmlns:a16="http://schemas.microsoft.com/office/drawing/2014/main" id="{D066EF57-8273-4948-8FF7-789B43D5B5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43970" y1="81098" x2="43970" y2="81098"/>
                          <a14:foregroundMark x1="49246" y1="80488" x2="49246" y2="80488"/>
                          <a14:foregroundMark x1="56030" y1="81098" x2="56030" y2="81098"/>
                          <a14:foregroundMark x1="63065" y1="78963" x2="63065" y2="78963"/>
                          <a14:foregroundMark x1="66583" y1="77744" x2="66583" y2="77744"/>
                          <a14:foregroundMark x1="35678" y1="78049" x2="35678" y2="78049"/>
                          <a14:foregroundMark x1="39698" y1="80183" x2="39698" y2="80183"/>
                          <a14:foregroundMark x1="41206" y1="80183" x2="41206" y2="80183"/>
                          <a14:foregroundMark x1="36683" y1="78963" x2="36683" y2="78963"/>
                          <a14:foregroundMark x1="46985" y1="81707" x2="46985" y2="81707"/>
                          <a14:foregroundMark x1="52261" y1="81707" x2="52261" y2="81707"/>
                          <a14:foregroundMark x1="54523" y1="81707" x2="54523" y2="81707"/>
                          <a14:foregroundMark x1="54271" y1="79573" x2="54271" y2="79573"/>
                          <a14:foregroundMark x1="59799" y1="79878" x2="59799" y2="79878"/>
                          <a14:foregroundMark x1="63568" y1="78659" x2="63568" y2="78659"/>
                          <a14:foregroundMark x1="64824" y1="78354" x2="64824" y2="78354"/>
                          <a14:foregroundMark x1="65578" y1="78049" x2="65578" y2="78049"/>
                          <a14:foregroundMark x1="67085" y1="77134" x2="67085" y2="77134"/>
                          <a14:foregroundMark x1="42965" y1="80488" x2="42965" y2="80488"/>
                          <a14:foregroundMark x1="45729" y1="80793" x2="45729" y2="80793"/>
                          <a14:foregroundMark x1="50754" y1="80793" x2="50754" y2="80793"/>
                          <a14:foregroundMark x1="48241" y1="80793" x2="48241" y2="80793"/>
                          <a14:foregroundMark x1="57035" y1="80488" x2="57035" y2="80488"/>
                          <a14:foregroundMark x1="38442" y1="79573" x2="38442" y2="79573"/>
                          <a14:foregroundMark x1="37437" y1="78963" x2="37437" y2="78963"/>
                          <a14:foregroundMark x1="50000" y1="80793" x2="50000" y2="80793"/>
                          <a14:foregroundMark x1="42211" y1="80488" x2="42211" y2="80488"/>
                          <a14:foregroundMark x1="61055" y1="79268" x2="61055" y2="79268"/>
                          <a14:foregroundMark x1="62060" y1="79268" x2="62060" y2="79268"/>
                          <a14:foregroundMark x1="58543" y1="79573" x2="58543" y2="79573"/>
                          <a14:foregroundMark x1="58291" y1="80183" x2="58291" y2="80183"/>
                          <a14:foregroundMark x1="58794" y1="80183" x2="58794" y2="80183"/>
                          <a14:foregroundMark x1="60302" y1="79573" x2="60302" y2="79573"/>
                          <a14:foregroundMark x1="34673" y1="77744" x2="34673" y2="77744"/>
                          <a14:foregroundMark x1="33166" y1="76829" x2="33166" y2="76829"/>
                          <a14:foregroundMark x1="32412" y1="75915" x2="32412" y2="759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7871" y="5843290"/>
              <a:ext cx="1231261" cy="10147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24" name="Group 35">
              <a:extLst>
                <a:ext uri="{FF2B5EF4-FFF2-40B4-BE49-F238E27FC236}">
                  <a16:creationId xmlns:a16="http://schemas.microsoft.com/office/drawing/2014/main" id="{25BECBA7-5B87-4BFD-8EFA-4F7FDB78C8D0}"/>
                </a:ext>
              </a:extLst>
            </p:cNvPr>
            <p:cNvGrpSpPr/>
            <p:nvPr/>
          </p:nvGrpSpPr>
          <p:grpSpPr>
            <a:xfrm>
              <a:off x="4869603" y="4435605"/>
              <a:ext cx="297895" cy="297895"/>
              <a:chOff x="6235706" y="4922175"/>
              <a:chExt cx="268034" cy="268034"/>
            </a:xfrm>
          </p:grpSpPr>
          <p:sp>
            <p:nvSpPr>
              <p:cNvPr id="325" name="角丸四角形 21">
                <a:extLst>
                  <a:ext uri="{FF2B5EF4-FFF2-40B4-BE49-F238E27FC236}">
                    <a16:creationId xmlns:a16="http://schemas.microsoft.com/office/drawing/2014/main" id="{534263EB-2E04-4EBA-BFEF-4C6DDDF38801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26" name="Group 37">
                <a:extLst>
                  <a:ext uri="{FF2B5EF4-FFF2-40B4-BE49-F238E27FC236}">
                    <a16:creationId xmlns:a16="http://schemas.microsoft.com/office/drawing/2014/main" id="{C19F4100-8A26-4AD5-B8DC-B24473D9F4C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27" name="Isosceles Triangle 38">
                  <a:extLst>
                    <a:ext uri="{FF2B5EF4-FFF2-40B4-BE49-F238E27FC236}">
                      <a16:creationId xmlns:a16="http://schemas.microsoft.com/office/drawing/2014/main" id="{DE6FF500-0CC7-4D79-AAAF-A5457B339A7B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8" name="Oval 39">
                  <a:extLst>
                    <a:ext uri="{FF2B5EF4-FFF2-40B4-BE49-F238E27FC236}">
                      <a16:creationId xmlns:a16="http://schemas.microsoft.com/office/drawing/2014/main" id="{62453E43-1B6E-4E85-ABCA-6F84D2973E33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9" name="Oval 40">
                  <a:extLst>
                    <a:ext uri="{FF2B5EF4-FFF2-40B4-BE49-F238E27FC236}">
                      <a16:creationId xmlns:a16="http://schemas.microsoft.com/office/drawing/2014/main" id="{C03C922D-0B2D-4F17-81FE-5D067AB73B7E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30" name="Oval 41">
                  <a:extLst>
                    <a:ext uri="{FF2B5EF4-FFF2-40B4-BE49-F238E27FC236}">
                      <a16:creationId xmlns:a16="http://schemas.microsoft.com/office/drawing/2014/main" id="{83594695-E4C8-47B4-B991-3463019B9248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331" name="角丸四角形 6">
              <a:extLst>
                <a:ext uri="{FF2B5EF4-FFF2-40B4-BE49-F238E27FC236}">
                  <a16:creationId xmlns:a16="http://schemas.microsoft.com/office/drawing/2014/main" id="{8A75CD2B-D365-40E9-A1C7-A0B210353871}"/>
                </a:ext>
              </a:extLst>
            </p:cNvPr>
            <p:cNvSpPr/>
            <p:nvPr/>
          </p:nvSpPr>
          <p:spPr bwMode="auto">
            <a:xfrm>
              <a:off x="6329154" y="4642616"/>
              <a:ext cx="1187092" cy="1248038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+ Consumer</a:t>
              </a:r>
            </a:p>
          </p:txBody>
        </p:sp>
        <p:sp>
          <p:nvSpPr>
            <p:cNvPr id="332" name="角丸四角形 21">
              <a:extLst>
                <a:ext uri="{FF2B5EF4-FFF2-40B4-BE49-F238E27FC236}">
                  <a16:creationId xmlns:a16="http://schemas.microsoft.com/office/drawing/2014/main" id="{BD73FC1C-1E43-4A8B-83B6-2491E304A78A}"/>
                </a:ext>
              </a:extLst>
            </p:cNvPr>
            <p:cNvSpPr/>
            <p:nvPr/>
          </p:nvSpPr>
          <p:spPr bwMode="auto">
            <a:xfrm>
              <a:off x="6362593" y="4846832"/>
              <a:ext cx="1120214" cy="180000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3" name="角丸四角形 21">
              <a:extLst>
                <a:ext uri="{FF2B5EF4-FFF2-40B4-BE49-F238E27FC236}">
                  <a16:creationId xmlns:a16="http://schemas.microsoft.com/office/drawing/2014/main" id="{D7FE4EEC-8545-485B-BFB9-870B44D36A95}"/>
                </a:ext>
              </a:extLst>
            </p:cNvPr>
            <p:cNvSpPr/>
            <p:nvPr/>
          </p:nvSpPr>
          <p:spPr bwMode="auto">
            <a:xfrm>
              <a:off x="6362594" y="5051959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34" name="角丸四角形 21">
              <a:extLst>
                <a:ext uri="{FF2B5EF4-FFF2-40B4-BE49-F238E27FC236}">
                  <a16:creationId xmlns:a16="http://schemas.microsoft.com/office/drawing/2014/main" id="{975CAE86-3781-462A-8419-B0656170C630}"/>
                </a:ext>
              </a:extLst>
            </p:cNvPr>
            <p:cNvSpPr/>
            <p:nvPr/>
          </p:nvSpPr>
          <p:spPr bwMode="auto">
            <a:xfrm>
              <a:off x="6362593" y="5667342"/>
              <a:ext cx="1120214" cy="180000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35" name="角丸四角形 21">
              <a:extLst>
                <a:ext uri="{FF2B5EF4-FFF2-40B4-BE49-F238E27FC236}">
                  <a16:creationId xmlns:a16="http://schemas.microsoft.com/office/drawing/2014/main" id="{EA03743D-7EDA-47D8-9729-A03DF4009D20}"/>
                </a:ext>
              </a:extLst>
            </p:cNvPr>
            <p:cNvSpPr/>
            <p:nvPr/>
          </p:nvSpPr>
          <p:spPr bwMode="auto">
            <a:xfrm>
              <a:off x="6362594" y="5462215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36" name="角丸四角形 21">
              <a:extLst>
                <a:ext uri="{FF2B5EF4-FFF2-40B4-BE49-F238E27FC236}">
                  <a16:creationId xmlns:a16="http://schemas.microsoft.com/office/drawing/2014/main" id="{5A7386B6-81A2-421B-B9FB-4EC6B942364E}"/>
                </a:ext>
              </a:extLst>
            </p:cNvPr>
            <p:cNvSpPr/>
            <p:nvPr/>
          </p:nvSpPr>
          <p:spPr bwMode="auto">
            <a:xfrm>
              <a:off x="9212491" y="5680074"/>
              <a:ext cx="1016884" cy="180000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</a:p>
          </p:txBody>
        </p:sp>
        <p:sp>
          <p:nvSpPr>
            <p:cNvPr id="337" name="角丸四角形 6">
              <a:extLst>
                <a:ext uri="{FF2B5EF4-FFF2-40B4-BE49-F238E27FC236}">
                  <a16:creationId xmlns:a16="http://schemas.microsoft.com/office/drawing/2014/main" id="{FA8CEB9F-67FD-49D3-9D0D-0D0F10C36989}"/>
                </a:ext>
              </a:extLst>
            </p:cNvPr>
            <p:cNvSpPr/>
            <p:nvPr/>
          </p:nvSpPr>
          <p:spPr bwMode="auto">
            <a:xfrm>
              <a:off x="1587311" y="3588229"/>
              <a:ext cx="1187092" cy="89350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338" name="角丸四角形 21">
              <a:extLst>
                <a:ext uri="{FF2B5EF4-FFF2-40B4-BE49-F238E27FC236}">
                  <a16:creationId xmlns:a16="http://schemas.microsoft.com/office/drawing/2014/main" id="{0E618837-3F2F-46FF-A6BB-2DC95A02110C}"/>
                </a:ext>
              </a:extLst>
            </p:cNvPr>
            <p:cNvSpPr/>
            <p:nvPr/>
          </p:nvSpPr>
          <p:spPr bwMode="auto">
            <a:xfrm>
              <a:off x="1620750" y="3809696"/>
              <a:ext cx="1120214" cy="180000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9" name="角丸四角形 21">
              <a:extLst>
                <a:ext uri="{FF2B5EF4-FFF2-40B4-BE49-F238E27FC236}">
                  <a16:creationId xmlns:a16="http://schemas.microsoft.com/office/drawing/2014/main" id="{DDD77CB8-B779-4C5F-A5FF-C40A10EA0484}"/>
                </a:ext>
              </a:extLst>
            </p:cNvPr>
            <p:cNvSpPr/>
            <p:nvPr/>
          </p:nvSpPr>
          <p:spPr bwMode="auto">
            <a:xfrm>
              <a:off x="1620750" y="4253589"/>
              <a:ext cx="1120214" cy="180000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40" name="角丸四角形 21">
              <a:extLst>
                <a:ext uri="{FF2B5EF4-FFF2-40B4-BE49-F238E27FC236}">
                  <a16:creationId xmlns:a16="http://schemas.microsoft.com/office/drawing/2014/main" id="{9F58B538-7994-43DC-AD2C-6BABFE6F56F8}"/>
                </a:ext>
              </a:extLst>
            </p:cNvPr>
            <p:cNvSpPr/>
            <p:nvPr/>
          </p:nvSpPr>
          <p:spPr bwMode="auto">
            <a:xfrm>
              <a:off x="1620750" y="4031642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41" name="Textfeld 181">
              <a:extLst>
                <a:ext uri="{FF2B5EF4-FFF2-40B4-BE49-F238E27FC236}">
                  <a16:creationId xmlns:a16="http://schemas.microsoft.com/office/drawing/2014/main" id="{46741B4F-89D6-40E7-8AC7-E1A74124C541}"/>
                </a:ext>
              </a:extLst>
            </p:cNvPr>
            <p:cNvSpPr txBox="1"/>
            <p:nvPr/>
          </p:nvSpPr>
          <p:spPr>
            <a:xfrm>
              <a:off x="8974779" y="6188844"/>
              <a:ext cx="1492847" cy="270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 Network</a:t>
              </a:r>
            </a:p>
          </p:txBody>
        </p:sp>
        <p:pic>
          <p:nvPicPr>
            <p:cNvPr id="342" name="図 78">
              <a:extLst>
                <a:ext uri="{FF2B5EF4-FFF2-40B4-BE49-F238E27FC236}">
                  <a16:creationId xmlns:a16="http://schemas.microsoft.com/office/drawing/2014/main" id="{11D18A9C-91CF-448F-85AA-21FF73D03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8963" y="2961998"/>
              <a:ext cx="468632" cy="683026"/>
            </a:xfrm>
            <a:prstGeom prst="rect">
              <a:avLst/>
            </a:prstGeom>
          </p:spPr>
        </p:pic>
        <p:cxnSp>
          <p:nvCxnSpPr>
            <p:cNvPr id="343" name="Gerade Verbindung mit Pfeil 59">
              <a:extLst>
                <a:ext uri="{FF2B5EF4-FFF2-40B4-BE49-F238E27FC236}">
                  <a16:creationId xmlns:a16="http://schemas.microsoft.com/office/drawing/2014/main" id="{8C70DEAC-8E71-467E-82D5-4B708181085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207033" y="4694639"/>
              <a:ext cx="121145" cy="46250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4" name="Gerade Verbindung mit Pfeil 59">
              <a:extLst>
                <a:ext uri="{FF2B5EF4-FFF2-40B4-BE49-F238E27FC236}">
                  <a16:creationId xmlns:a16="http://schemas.microsoft.com/office/drawing/2014/main" id="{4B672CCD-4748-461D-B4DC-76D133C69A3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723333" y="4633952"/>
              <a:ext cx="129027" cy="78474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345" name="Picture 1">
              <a:extLst>
                <a:ext uri="{FF2B5EF4-FFF2-40B4-BE49-F238E27FC236}">
                  <a16:creationId xmlns:a16="http://schemas.microsoft.com/office/drawing/2014/main" id="{DC171425-5CD7-4931-87FB-529A83972D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8974780" y="4862840"/>
              <a:ext cx="925970" cy="9259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grpSp>
          <p:nvGrpSpPr>
            <p:cNvPr id="346" name="Group 42">
              <a:extLst>
                <a:ext uri="{FF2B5EF4-FFF2-40B4-BE49-F238E27FC236}">
                  <a16:creationId xmlns:a16="http://schemas.microsoft.com/office/drawing/2014/main" id="{D0E27641-77D1-4F96-B98F-711CD8B8B4C4}"/>
                </a:ext>
              </a:extLst>
            </p:cNvPr>
            <p:cNvGrpSpPr/>
            <p:nvPr/>
          </p:nvGrpSpPr>
          <p:grpSpPr>
            <a:xfrm>
              <a:off x="3293664" y="2551263"/>
              <a:ext cx="297895" cy="297895"/>
              <a:chOff x="6235706" y="4922175"/>
              <a:chExt cx="268034" cy="268034"/>
            </a:xfrm>
          </p:grpSpPr>
          <p:sp>
            <p:nvSpPr>
              <p:cNvPr id="347" name="角丸四角形 21">
                <a:extLst>
                  <a:ext uri="{FF2B5EF4-FFF2-40B4-BE49-F238E27FC236}">
                    <a16:creationId xmlns:a16="http://schemas.microsoft.com/office/drawing/2014/main" id="{3EB7D988-46BA-445E-A62F-4BF5293B21B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48" name="Group 44">
                <a:extLst>
                  <a:ext uri="{FF2B5EF4-FFF2-40B4-BE49-F238E27FC236}">
                    <a16:creationId xmlns:a16="http://schemas.microsoft.com/office/drawing/2014/main" id="{0DBAE05B-77D1-4543-A266-63021FC9D1C9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49" name="Isosceles Triangle 45">
                  <a:extLst>
                    <a:ext uri="{FF2B5EF4-FFF2-40B4-BE49-F238E27FC236}">
                      <a16:creationId xmlns:a16="http://schemas.microsoft.com/office/drawing/2014/main" id="{609C2885-AE37-4088-99A4-2652B8E66469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0" name="Oval 46">
                  <a:extLst>
                    <a:ext uri="{FF2B5EF4-FFF2-40B4-BE49-F238E27FC236}">
                      <a16:creationId xmlns:a16="http://schemas.microsoft.com/office/drawing/2014/main" id="{B7D74C3B-5FF1-415C-9B55-AD79F2B8FEDB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1" name="Oval 47">
                  <a:extLst>
                    <a:ext uri="{FF2B5EF4-FFF2-40B4-BE49-F238E27FC236}">
                      <a16:creationId xmlns:a16="http://schemas.microsoft.com/office/drawing/2014/main" id="{45F8BE16-39EF-467D-97C2-DFDAE4206FB1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2" name="Oval 48">
                  <a:extLst>
                    <a:ext uri="{FF2B5EF4-FFF2-40B4-BE49-F238E27FC236}">
                      <a16:creationId xmlns:a16="http://schemas.microsoft.com/office/drawing/2014/main" id="{CBBFD2B2-723F-4558-9923-261D40D5FED1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53" name="Gerade Verbindung mit Pfeil 90">
              <a:extLst>
                <a:ext uri="{FF2B5EF4-FFF2-40B4-BE49-F238E27FC236}">
                  <a16:creationId xmlns:a16="http://schemas.microsoft.com/office/drawing/2014/main" id="{E1761999-AD37-46C5-AF3E-390E0A391DF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591559" y="2633930"/>
              <a:ext cx="162247" cy="82667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354" name="図 164">
              <a:extLst>
                <a:ext uri="{FF2B5EF4-FFF2-40B4-BE49-F238E27FC236}">
                  <a16:creationId xmlns:a16="http://schemas.microsoft.com/office/drawing/2014/main" id="{032ABA1D-941E-476E-B612-DE8414F19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2687" y="5864785"/>
              <a:ext cx="1349680" cy="679661"/>
            </a:xfrm>
            <a:prstGeom prst="rect">
              <a:avLst/>
            </a:prstGeom>
          </p:spPr>
        </p:pic>
        <p:sp>
          <p:nvSpPr>
            <p:cNvPr id="355" name="Textfeld 163">
              <a:extLst>
                <a:ext uri="{FF2B5EF4-FFF2-40B4-BE49-F238E27FC236}">
                  <a16:creationId xmlns:a16="http://schemas.microsoft.com/office/drawing/2014/main" id="{89B2785B-5471-435A-A3CB-AC4FB2C76EF7}"/>
                </a:ext>
              </a:extLst>
            </p:cNvPr>
            <p:cNvSpPr txBox="1"/>
            <p:nvPr/>
          </p:nvSpPr>
          <p:spPr>
            <a:xfrm>
              <a:off x="4457393" y="3630286"/>
              <a:ext cx="1337364" cy="2707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Thing-to-cloud</a:t>
              </a:r>
            </a:p>
          </p:txBody>
        </p:sp>
        <p:sp>
          <p:nvSpPr>
            <p:cNvPr id="356" name="Textfeld 163">
              <a:extLst>
                <a:ext uri="{FF2B5EF4-FFF2-40B4-BE49-F238E27FC236}">
                  <a16:creationId xmlns:a16="http://schemas.microsoft.com/office/drawing/2014/main" id="{6A15F23F-4C29-43B0-9C18-35EA50AD7ADC}"/>
                </a:ext>
              </a:extLst>
            </p:cNvPr>
            <p:cNvSpPr txBox="1"/>
            <p:nvPr/>
          </p:nvSpPr>
          <p:spPr>
            <a:xfrm>
              <a:off x="6621859" y="3814671"/>
              <a:ext cx="1595041" cy="2707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Thing-to-gateway</a:t>
              </a:r>
            </a:p>
          </p:txBody>
        </p:sp>
        <p:sp>
          <p:nvSpPr>
            <p:cNvPr id="357" name="角丸四角形 21">
              <a:extLst>
                <a:ext uri="{FF2B5EF4-FFF2-40B4-BE49-F238E27FC236}">
                  <a16:creationId xmlns:a16="http://schemas.microsoft.com/office/drawing/2014/main" id="{393AF984-7E05-438C-9F45-4885CBDDE5F9}"/>
                </a:ext>
              </a:extLst>
            </p:cNvPr>
            <p:cNvSpPr/>
            <p:nvPr/>
          </p:nvSpPr>
          <p:spPr bwMode="auto">
            <a:xfrm>
              <a:off x="7941168" y="2851479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F79646">
                <a:lumMod val="50000"/>
              </a:srgb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358" name="角丸四角形 21">
              <a:extLst>
                <a:ext uri="{FF2B5EF4-FFF2-40B4-BE49-F238E27FC236}">
                  <a16:creationId xmlns:a16="http://schemas.microsoft.com/office/drawing/2014/main" id="{E8DEA22C-AEE6-4447-A917-EE0966CE8918}"/>
                </a:ext>
              </a:extLst>
            </p:cNvPr>
            <p:cNvSpPr/>
            <p:nvPr/>
          </p:nvSpPr>
          <p:spPr bwMode="auto">
            <a:xfrm>
              <a:off x="6356960" y="5257087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F79646">
                <a:lumMod val="50000"/>
              </a:srgb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359" name="角丸四角形 21">
              <a:extLst>
                <a:ext uri="{FF2B5EF4-FFF2-40B4-BE49-F238E27FC236}">
                  <a16:creationId xmlns:a16="http://schemas.microsoft.com/office/drawing/2014/main" id="{D086CBC0-216C-4547-8588-BA61D9B23C63}"/>
                </a:ext>
              </a:extLst>
            </p:cNvPr>
            <p:cNvSpPr/>
            <p:nvPr/>
          </p:nvSpPr>
          <p:spPr bwMode="auto">
            <a:xfrm>
              <a:off x="3569361" y="5257086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F79646">
                <a:lumMod val="50000"/>
              </a:srgb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360" name="角丸四角形 21">
              <a:extLst>
                <a:ext uri="{FF2B5EF4-FFF2-40B4-BE49-F238E27FC236}">
                  <a16:creationId xmlns:a16="http://schemas.microsoft.com/office/drawing/2014/main" id="{6C215BAE-77AE-4CB3-9E28-ED8B2B1FE526}"/>
                </a:ext>
              </a:extLst>
            </p:cNvPr>
            <p:cNvSpPr/>
            <p:nvPr/>
          </p:nvSpPr>
          <p:spPr bwMode="auto">
            <a:xfrm>
              <a:off x="3784461" y="2384411"/>
              <a:ext cx="1120213" cy="180000"/>
            </a:xfrm>
            <a:prstGeom prst="roundRect">
              <a:avLst>
                <a:gd name="adj" fmla="val 25084"/>
              </a:avLst>
            </a:prstGeom>
            <a:solidFill>
              <a:srgbClr val="F79646">
                <a:lumMod val="50000"/>
              </a:srgb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6539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755EB825-3BF6-4A28-8125-E0E78CAEFAB2}"/>
              </a:ext>
            </a:extLst>
          </p:cNvPr>
          <p:cNvSpPr/>
          <p:nvPr/>
        </p:nvSpPr>
        <p:spPr>
          <a:xfrm>
            <a:off x="0" y="723900"/>
            <a:ext cx="12192000" cy="541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BB95BD7-E6FD-40B0-8980-AB00566AA404}"/>
              </a:ext>
            </a:extLst>
          </p:cNvPr>
          <p:cNvGrpSpPr/>
          <p:nvPr/>
        </p:nvGrpSpPr>
        <p:grpSpPr>
          <a:xfrm>
            <a:off x="2481172" y="973412"/>
            <a:ext cx="7229657" cy="4911176"/>
            <a:chOff x="1596099" y="1340767"/>
            <a:chExt cx="6077315" cy="4128379"/>
          </a:xfrm>
        </p:grpSpPr>
        <p:sp>
          <p:nvSpPr>
            <p:cNvPr id="43" name="角丸四角形 6">
              <a:extLst>
                <a:ext uri="{FF2B5EF4-FFF2-40B4-BE49-F238E27FC236}">
                  <a16:creationId xmlns:a16="http://schemas.microsoft.com/office/drawing/2014/main" id="{77C5E9E4-FFA4-43DC-A23B-8BE5A2D2F54A}"/>
                </a:ext>
              </a:extLst>
            </p:cNvPr>
            <p:cNvSpPr/>
            <p:nvPr/>
          </p:nvSpPr>
          <p:spPr bwMode="auto">
            <a:xfrm>
              <a:off x="4139952" y="1340767"/>
              <a:ext cx="3533462" cy="4128379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31B1EE70-5A2A-4563-9639-65DE804827DE}"/>
                </a:ext>
              </a:extLst>
            </p:cNvPr>
            <p:cNvSpPr/>
            <p:nvPr/>
          </p:nvSpPr>
          <p:spPr bwMode="auto">
            <a:xfrm>
              <a:off x="4260326" y="1869533"/>
              <a:ext cx="3292716" cy="574727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45" name="角丸四角形 21">
              <a:extLst>
                <a:ext uri="{FF2B5EF4-FFF2-40B4-BE49-F238E27FC236}">
                  <a16:creationId xmlns:a16="http://schemas.microsoft.com/office/drawing/2014/main" id="{7787844A-8874-40AD-8FF0-147EBA0322CF}"/>
                </a:ext>
              </a:extLst>
            </p:cNvPr>
            <p:cNvSpPr/>
            <p:nvPr/>
          </p:nvSpPr>
          <p:spPr bwMode="auto">
            <a:xfrm>
              <a:off x="4260326" y="2591591"/>
              <a:ext cx="3292714" cy="574726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9F668C9A-17C4-41E9-97C0-0739B251FE3E}"/>
                </a:ext>
              </a:extLst>
            </p:cNvPr>
            <p:cNvSpPr/>
            <p:nvPr/>
          </p:nvSpPr>
          <p:spPr bwMode="auto">
            <a:xfrm>
              <a:off x="4260326" y="3313648"/>
              <a:ext cx="3292714" cy="574726"/>
            </a:xfrm>
            <a:prstGeom prst="roundRect">
              <a:avLst>
                <a:gd name="adj" fmla="val 25084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47" name="Left Brace 16">
              <a:extLst>
                <a:ext uri="{FF2B5EF4-FFF2-40B4-BE49-F238E27FC236}">
                  <a16:creationId xmlns:a16="http://schemas.microsoft.com/office/drawing/2014/main" id="{5C9C5C91-619D-4834-AE1F-836B76FECA42}"/>
                </a:ext>
              </a:extLst>
            </p:cNvPr>
            <p:cNvSpPr/>
            <p:nvPr/>
          </p:nvSpPr>
          <p:spPr>
            <a:xfrm>
              <a:off x="3721101" y="2591591"/>
              <a:ext cx="288032" cy="2740897"/>
            </a:xfrm>
            <a:prstGeom prst="leftBrace">
              <a:avLst>
                <a:gd name="adj1" fmla="val 11328"/>
                <a:gd name="adj2" fmla="val 50000"/>
              </a:avLst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8" name="Group 2">
              <a:extLst>
                <a:ext uri="{FF2B5EF4-FFF2-40B4-BE49-F238E27FC236}">
                  <a16:creationId xmlns:a16="http://schemas.microsoft.com/office/drawing/2014/main" id="{53FB2DB9-B267-45B8-A781-6B36137B87D7}"/>
                </a:ext>
              </a:extLst>
            </p:cNvPr>
            <p:cNvGrpSpPr/>
            <p:nvPr/>
          </p:nvGrpSpPr>
          <p:grpSpPr>
            <a:xfrm>
              <a:off x="1596099" y="2898199"/>
              <a:ext cx="2015490" cy="2127680"/>
              <a:chOff x="1596099" y="2521978"/>
              <a:chExt cx="2015490" cy="2127680"/>
            </a:xfrm>
          </p:grpSpPr>
          <p:sp>
            <p:nvSpPr>
              <p:cNvPr id="49" name="角丸四角形 21">
                <a:extLst>
                  <a:ext uri="{FF2B5EF4-FFF2-40B4-BE49-F238E27FC236}">
                    <a16:creationId xmlns:a16="http://schemas.microsoft.com/office/drawing/2014/main" id="{42BE564B-9FFE-4D5B-90F5-3B83CE21F910}"/>
                  </a:ext>
                </a:extLst>
              </p:cNvPr>
              <p:cNvSpPr/>
              <p:nvPr/>
            </p:nvSpPr>
            <p:spPr bwMode="auto">
              <a:xfrm>
                <a:off x="1596099" y="2521978"/>
                <a:ext cx="2015490" cy="2127680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endParaRPr kumimoji="0" lang="en-US" altLang="ja-JP" sz="28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50" name="Group 9">
                <a:extLst>
                  <a:ext uri="{FF2B5EF4-FFF2-40B4-BE49-F238E27FC236}">
                    <a16:creationId xmlns:a16="http://schemas.microsoft.com/office/drawing/2014/main" id="{66DE4BC3-C56C-47CD-964A-30CDCEADEAE3}"/>
                  </a:ext>
                </a:extLst>
              </p:cNvPr>
              <p:cNvGrpSpPr/>
              <p:nvPr/>
            </p:nvGrpSpPr>
            <p:grpSpPr>
              <a:xfrm>
                <a:off x="2104259" y="2685105"/>
                <a:ext cx="999169" cy="1031927"/>
                <a:chOff x="1789088" y="2720452"/>
                <a:chExt cx="413417" cy="426971"/>
              </a:xfrm>
            </p:grpSpPr>
            <p:sp>
              <p:nvSpPr>
                <p:cNvPr id="52" name="Isosceles Triangle 29">
                  <a:extLst>
                    <a:ext uri="{FF2B5EF4-FFF2-40B4-BE49-F238E27FC236}">
                      <a16:creationId xmlns:a16="http://schemas.microsoft.com/office/drawing/2014/main" id="{973259AE-99AE-4E78-8C17-617CD46F1D0E}"/>
                    </a:ext>
                  </a:extLst>
                </p:cNvPr>
                <p:cNvSpPr/>
                <p:nvPr/>
              </p:nvSpPr>
              <p:spPr>
                <a:xfrm rot="1800000">
                  <a:off x="1896401" y="2765072"/>
                  <a:ext cx="306104" cy="263882"/>
                </a:xfrm>
                <a:prstGeom prst="triangle">
                  <a:avLst/>
                </a:prstGeom>
                <a:noFill/>
                <a:ln w="7620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53" name="Oval 30">
                  <a:extLst>
                    <a:ext uri="{FF2B5EF4-FFF2-40B4-BE49-F238E27FC236}">
                      <a16:creationId xmlns:a16="http://schemas.microsoft.com/office/drawing/2014/main" id="{1DB8CE1B-50EE-4C79-8180-76835E6A9AFC}"/>
                    </a:ext>
                  </a:extLst>
                </p:cNvPr>
                <p:cNvSpPr/>
                <p:nvPr/>
              </p:nvSpPr>
              <p:spPr>
                <a:xfrm rot="19800000">
                  <a:off x="2054836" y="2720452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762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54" name="Oval 31">
                  <a:extLst>
                    <a:ext uri="{FF2B5EF4-FFF2-40B4-BE49-F238E27FC236}">
                      <a16:creationId xmlns:a16="http://schemas.microsoft.com/office/drawing/2014/main" id="{0F356028-25D6-4220-BE52-E5EB888B7C0F}"/>
                    </a:ext>
                  </a:extLst>
                </p:cNvPr>
                <p:cNvSpPr/>
                <p:nvPr/>
              </p:nvSpPr>
              <p:spPr>
                <a:xfrm rot="19800000">
                  <a:off x="1789088" y="2873520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762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55" name="Oval 32">
                  <a:extLst>
                    <a:ext uri="{FF2B5EF4-FFF2-40B4-BE49-F238E27FC236}">
                      <a16:creationId xmlns:a16="http://schemas.microsoft.com/office/drawing/2014/main" id="{1CB78CE7-8DC2-470D-A2CD-05BF8C173386}"/>
                    </a:ext>
                  </a:extLst>
                </p:cNvPr>
                <p:cNvSpPr/>
                <p:nvPr/>
              </p:nvSpPr>
              <p:spPr>
                <a:xfrm rot="1800000">
                  <a:off x="2054838" y="3025919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762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51" name="Rectangle 1">
                <a:extLst>
                  <a:ext uri="{FF2B5EF4-FFF2-40B4-BE49-F238E27FC236}">
                    <a16:creationId xmlns:a16="http://schemas.microsoft.com/office/drawing/2014/main" id="{64415FC4-5633-41DE-B206-B61B16715584}"/>
                  </a:ext>
                </a:extLst>
              </p:cNvPr>
              <p:cNvSpPr/>
              <p:nvPr/>
            </p:nvSpPr>
            <p:spPr>
              <a:xfrm>
                <a:off x="1723106" y="3765407"/>
                <a:ext cx="1696766" cy="5950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ctr">
                  <a:defRPr/>
                </a:pPr>
                <a:r>
                  <a:rPr kumimoji="0" lang="en-US" altLang="ja-JP" sz="2000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 Thing</a:t>
                </a:r>
                <a:br>
                  <a:rPr kumimoji="0" lang="en-US" altLang="ja-JP" sz="2000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</a:br>
                <a:r>
                  <a:rPr kumimoji="0" lang="en-US" altLang="ja-JP" sz="2000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Description</a:t>
                </a:r>
                <a:endParaRPr kumimoji="0" lang="en-US" altLang="ja-JP" sz="28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56" name="角丸四角形 21">
              <a:extLst>
                <a:ext uri="{FF2B5EF4-FFF2-40B4-BE49-F238E27FC236}">
                  <a16:creationId xmlns:a16="http://schemas.microsoft.com/office/drawing/2014/main" id="{C5D49CF5-2393-45A5-BF8B-2AE53939C1A7}"/>
                </a:ext>
              </a:extLst>
            </p:cNvPr>
            <p:cNvSpPr/>
            <p:nvPr/>
          </p:nvSpPr>
          <p:spPr bwMode="auto">
            <a:xfrm>
              <a:off x="4260326" y="4757762"/>
              <a:ext cx="329271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57" name="角丸四角形 21">
              <a:extLst>
                <a:ext uri="{FF2B5EF4-FFF2-40B4-BE49-F238E27FC236}">
                  <a16:creationId xmlns:a16="http://schemas.microsoft.com/office/drawing/2014/main" id="{D0CF91F1-6700-4803-9C88-36D290632E72}"/>
                </a:ext>
              </a:extLst>
            </p:cNvPr>
            <p:cNvSpPr/>
            <p:nvPr/>
          </p:nvSpPr>
          <p:spPr bwMode="auto">
            <a:xfrm>
              <a:off x="4260326" y="4035705"/>
              <a:ext cx="3292714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4861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49D4ACF-A463-4A48-AC50-D8DEA2CD4F5D}"/>
              </a:ext>
            </a:extLst>
          </p:cNvPr>
          <p:cNvSpPr/>
          <p:nvPr/>
        </p:nvSpPr>
        <p:spPr>
          <a:xfrm>
            <a:off x="0" y="2026920"/>
            <a:ext cx="12192000" cy="204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53A98E86-4F4F-436A-9642-AFB0CBD93342}"/>
              </a:ext>
            </a:extLst>
          </p:cNvPr>
          <p:cNvGrpSpPr/>
          <p:nvPr/>
        </p:nvGrpSpPr>
        <p:grpSpPr>
          <a:xfrm>
            <a:off x="1702871" y="2218947"/>
            <a:ext cx="5736655" cy="1658106"/>
            <a:chOff x="1686829" y="2184880"/>
            <a:chExt cx="5736655" cy="1658106"/>
          </a:xfrm>
        </p:grpSpPr>
        <p:sp>
          <p:nvSpPr>
            <p:cNvPr id="7" name="四角形: 角を丸くする 6">
              <a:extLst>
                <a:ext uri="{FF2B5EF4-FFF2-40B4-BE49-F238E27FC236}">
                  <a16:creationId xmlns:a16="http://schemas.microsoft.com/office/drawing/2014/main" id="{24ADEAFD-32F5-4D18-8614-6C96FD5AE985}"/>
                </a:ext>
              </a:extLst>
            </p:cNvPr>
            <p:cNvSpPr/>
            <p:nvPr/>
          </p:nvSpPr>
          <p:spPr>
            <a:xfrm>
              <a:off x="4768515" y="2723568"/>
              <a:ext cx="2654969" cy="1119418"/>
            </a:xfrm>
            <a:prstGeom prst="roundRect">
              <a:avLst/>
            </a:prstGeom>
            <a:solidFill>
              <a:srgbClr val="7F7F7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72000" tIns="36000" rIns="72000" bIns="36000"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8" name="四角形: 角を丸くする 7">
              <a:extLst>
                <a:ext uri="{FF2B5EF4-FFF2-40B4-BE49-F238E27FC236}">
                  <a16:creationId xmlns:a16="http://schemas.microsoft.com/office/drawing/2014/main" id="{68B3C391-3327-47BE-B0BB-812B1864658D}"/>
                </a:ext>
              </a:extLst>
            </p:cNvPr>
            <p:cNvSpPr/>
            <p:nvPr/>
          </p:nvSpPr>
          <p:spPr>
            <a:xfrm>
              <a:off x="4956492" y="3283277"/>
              <a:ext cx="2282021" cy="440267"/>
            </a:xfrm>
            <a:prstGeom prst="roundRect">
              <a:avLst/>
            </a:prstGeom>
            <a:solidFill>
              <a:srgbClr val="00B050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2EBC4F07-7B2E-40FF-BF47-3E74987B302F}"/>
                </a:ext>
              </a:extLst>
            </p:cNvPr>
            <p:cNvSpPr txBox="1"/>
            <p:nvPr/>
          </p:nvSpPr>
          <p:spPr>
            <a:xfrm>
              <a:off x="5662227" y="2184880"/>
              <a:ext cx="867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0" name="Gerade Verbindung mit Pfeil 42">
              <a:extLst>
                <a:ext uri="{FF2B5EF4-FFF2-40B4-BE49-F238E27FC236}">
                  <a16:creationId xmlns:a16="http://schemas.microsoft.com/office/drawing/2014/main" id="{51502F92-8309-4A29-85F7-4E554705F4DB}"/>
                </a:ext>
              </a:extLst>
            </p:cNvPr>
            <p:cNvCxnSpPr>
              <a:cxnSpLocks/>
            </p:cNvCxnSpPr>
            <p:nvPr/>
          </p:nvCxnSpPr>
          <p:spPr>
            <a:xfrm>
              <a:off x="3233106" y="3522575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1" name="テキスト ボックス 25">
              <a:extLst>
                <a:ext uri="{FF2B5EF4-FFF2-40B4-BE49-F238E27FC236}">
                  <a16:creationId xmlns:a16="http://schemas.microsoft.com/office/drawing/2014/main" id="{48275C11-C963-484A-BBA9-6C38AF26EA16}"/>
                </a:ext>
              </a:extLst>
            </p:cNvPr>
            <p:cNvSpPr txBox="1"/>
            <p:nvPr/>
          </p:nvSpPr>
          <p:spPr>
            <a:xfrm>
              <a:off x="1686829" y="3272577"/>
              <a:ext cx="143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5232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D9E12DF-5647-421B-BE17-38DE9B97873C}"/>
              </a:ext>
            </a:extLst>
          </p:cNvPr>
          <p:cNvSpPr/>
          <p:nvPr/>
        </p:nvSpPr>
        <p:spPr>
          <a:xfrm>
            <a:off x="0" y="2179320"/>
            <a:ext cx="12192000" cy="204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54AF65D3-81AD-4588-910A-EA532EEE0752}"/>
              </a:ext>
            </a:extLst>
          </p:cNvPr>
          <p:cNvGrpSpPr/>
          <p:nvPr/>
        </p:nvGrpSpPr>
        <p:grpSpPr>
          <a:xfrm>
            <a:off x="4755326" y="2400736"/>
            <a:ext cx="5077486" cy="1599327"/>
            <a:chOff x="4354273" y="2323639"/>
            <a:chExt cx="5077486" cy="1599327"/>
          </a:xfrm>
        </p:grpSpPr>
        <p:sp>
          <p:nvSpPr>
            <p:cNvPr id="7" name="四角形: 角を丸くする 6">
              <a:extLst>
                <a:ext uri="{FF2B5EF4-FFF2-40B4-BE49-F238E27FC236}">
                  <a16:creationId xmlns:a16="http://schemas.microsoft.com/office/drawing/2014/main" id="{8090F221-CF84-43D3-8C21-B4493EA66E0F}"/>
                </a:ext>
              </a:extLst>
            </p:cNvPr>
            <p:cNvSpPr/>
            <p:nvPr/>
          </p:nvSpPr>
          <p:spPr>
            <a:xfrm>
              <a:off x="4354273" y="2803548"/>
              <a:ext cx="2654969" cy="1119418"/>
            </a:xfrm>
            <a:prstGeom prst="roundRect">
              <a:avLst/>
            </a:prstGeom>
            <a:solidFill>
              <a:srgbClr val="7F7F7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72000" tIns="36000" rIns="72000" bIns="36000"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8" name="四角形: 角を丸くする 7">
              <a:extLst>
                <a:ext uri="{FF2B5EF4-FFF2-40B4-BE49-F238E27FC236}">
                  <a16:creationId xmlns:a16="http://schemas.microsoft.com/office/drawing/2014/main" id="{83ECC061-9931-479C-BC85-4CD90479A52A}"/>
                </a:ext>
              </a:extLst>
            </p:cNvPr>
            <p:cNvSpPr/>
            <p:nvPr/>
          </p:nvSpPr>
          <p:spPr>
            <a:xfrm>
              <a:off x="4540746" y="3363257"/>
              <a:ext cx="2282021" cy="440267"/>
            </a:xfrm>
            <a:prstGeom prst="roundRect">
              <a:avLst/>
            </a:prstGeom>
            <a:solidFill>
              <a:srgbClr val="00B050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75710E1D-5D03-4BB4-A65E-46ED3B7EFA61}"/>
                </a:ext>
              </a:extLst>
            </p:cNvPr>
            <p:cNvSpPr txBox="1"/>
            <p:nvPr/>
          </p:nvSpPr>
          <p:spPr>
            <a:xfrm>
              <a:off x="4965053" y="2323639"/>
              <a:ext cx="143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0" name="Gerade Verbindung mit Pfeil 42">
              <a:extLst>
                <a:ext uri="{FF2B5EF4-FFF2-40B4-BE49-F238E27FC236}">
                  <a16:creationId xmlns:a16="http://schemas.microsoft.com/office/drawing/2014/main" id="{BE61F01F-D3FC-4858-BA84-0600418577B0}"/>
                </a:ext>
              </a:extLst>
            </p:cNvPr>
            <p:cNvCxnSpPr>
              <a:cxnSpLocks/>
            </p:cNvCxnSpPr>
            <p:nvPr/>
          </p:nvCxnSpPr>
          <p:spPr>
            <a:xfrm>
              <a:off x="6837621" y="3600680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1" name="テキスト ボックス 25">
              <a:extLst>
                <a:ext uri="{FF2B5EF4-FFF2-40B4-BE49-F238E27FC236}">
                  <a16:creationId xmlns:a16="http://schemas.microsoft.com/office/drawing/2014/main" id="{B3FD473C-97F6-4EA0-A067-18838E141346}"/>
                </a:ext>
              </a:extLst>
            </p:cNvPr>
            <p:cNvSpPr txBox="1"/>
            <p:nvPr/>
          </p:nvSpPr>
          <p:spPr>
            <a:xfrm>
              <a:off x="8564214" y="3363257"/>
              <a:ext cx="867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5836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B0ADC606-4B40-4367-B451-F075B0B20BF6}"/>
              </a:ext>
            </a:extLst>
          </p:cNvPr>
          <p:cNvSpPr/>
          <p:nvPr/>
        </p:nvSpPr>
        <p:spPr>
          <a:xfrm>
            <a:off x="0" y="2243488"/>
            <a:ext cx="12192000" cy="204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3A3BBCD-6F40-460F-AD1F-2529BF83651E}"/>
              </a:ext>
            </a:extLst>
          </p:cNvPr>
          <p:cNvSpPr txBox="1"/>
          <p:nvPr/>
        </p:nvSpPr>
        <p:spPr>
          <a:xfrm>
            <a:off x="5214989" y="2363010"/>
            <a:ext cx="1762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Intermediary</a:t>
            </a:r>
            <a:endParaRPr kumimoji="0" lang="ja-JP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1" name="四角形: 角を丸くする 5">
            <a:extLst>
              <a:ext uri="{FF2B5EF4-FFF2-40B4-BE49-F238E27FC236}">
                <a16:creationId xmlns:a16="http://schemas.microsoft.com/office/drawing/2014/main" id="{FFF86C11-4A52-40CC-80E3-66CFE9F6089F}"/>
              </a:ext>
            </a:extLst>
          </p:cNvPr>
          <p:cNvSpPr/>
          <p:nvPr/>
        </p:nvSpPr>
        <p:spPr>
          <a:xfrm>
            <a:off x="4701261" y="2869291"/>
            <a:ext cx="2789477" cy="1119418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9E28F73A-9212-497C-A8CB-8C6DA91E91D7}"/>
              </a:ext>
            </a:extLst>
          </p:cNvPr>
          <p:cNvSpPr/>
          <p:nvPr/>
        </p:nvSpPr>
        <p:spPr>
          <a:xfrm>
            <a:off x="4793536" y="3429000"/>
            <a:ext cx="1244734" cy="446743"/>
          </a:xfrm>
          <a:prstGeom prst="roundRect">
            <a:avLst/>
          </a:prstGeom>
          <a:solidFill>
            <a:srgbClr val="00B050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</a:t>
            </a:r>
          </a:p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F67EDA7E-A7CD-4EE1-A249-83C7FB53979A}"/>
              </a:ext>
            </a:extLst>
          </p:cNvPr>
          <p:cNvSpPr/>
          <p:nvPr/>
        </p:nvSpPr>
        <p:spPr>
          <a:xfrm>
            <a:off x="6149325" y="3417623"/>
            <a:ext cx="1254254" cy="458120"/>
          </a:xfrm>
          <a:prstGeom prst="roundRect">
            <a:avLst/>
          </a:prstGeom>
          <a:solidFill>
            <a:srgbClr val="00B050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</a:t>
            </a:r>
          </a:p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14" name="テキスト ボックス 25">
            <a:extLst>
              <a:ext uri="{FF2B5EF4-FFF2-40B4-BE49-F238E27FC236}">
                <a16:creationId xmlns:a16="http://schemas.microsoft.com/office/drawing/2014/main" id="{74538375-EDB3-4885-A99C-9BCA179CC3B8}"/>
              </a:ext>
            </a:extLst>
          </p:cNvPr>
          <p:cNvSpPr txBox="1"/>
          <p:nvPr/>
        </p:nvSpPr>
        <p:spPr>
          <a:xfrm>
            <a:off x="9129291" y="3413158"/>
            <a:ext cx="867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5" name="テキスト ボックス 25">
            <a:extLst>
              <a:ext uri="{FF2B5EF4-FFF2-40B4-BE49-F238E27FC236}">
                <a16:creationId xmlns:a16="http://schemas.microsoft.com/office/drawing/2014/main" id="{D3511C16-520F-4404-A8E0-E8D547E8D7B8}"/>
              </a:ext>
            </a:extLst>
          </p:cNvPr>
          <p:cNvSpPr txBox="1"/>
          <p:nvPr/>
        </p:nvSpPr>
        <p:spPr>
          <a:xfrm>
            <a:off x="1618884" y="3428999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Consumer</a:t>
            </a:r>
            <a:endParaRPr kumimoji="0" lang="ja-JP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cxnSp>
        <p:nvCxnSpPr>
          <p:cNvPr id="16" name="Gerade Verbindung mit Pfeil 42">
            <a:extLst>
              <a:ext uri="{FF2B5EF4-FFF2-40B4-BE49-F238E27FC236}">
                <a16:creationId xmlns:a16="http://schemas.microsoft.com/office/drawing/2014/main" id="{4379859F-F217-4FEA-BE63-DB5B4A5B50C4}"/>
              </a:ext>
            </a:extLst>
          </p:cNvPr>
          <p:cNvCxnSpPr>
            <a:cxnSpLocks/>
          </p:cNvCxnSpPr>
          <p:nvPr/>
        </p:nvCxnSpPr>
        <p:spPr>
          <a:xfrm>
            <a:off x="7403579" y="3647373"/>
            <a:ext cx="1723386" cy="0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cxnSp>
        <p:nvCxnSpPr>
          <p:cNvPr id="17" name="Gerade Verbindung mit Pfeil 42">
            <a:extLst>
              <a:ext uri="{FF2B5EF4-FFF2-40B4-BE49-F238E27FC236}">
                <a16:creationId xmlns:a16="http://schemas.microsoft.com/office/drawing/2014/main" id="{BC9DDA6D-1357-422E-BB92-F003B911FF54}"/>
              </a:ext>
            </a:extLst>
          </p:cNvPr>
          <p:cNvCxnSpPr>
            <a:cxnSpLocks/>
          </p:cNvCxnSpPr>
          <p:nvPr/>
        </p:nvCxnSpPr>
        <p:spPr>
          <a:xfrm>
            <a:off x="3070150" y="3660061"/>
            <a:ext cx="1723386" cy="0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43190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3F8F981C-43CD-489D-80D0-91DD113A248A}"/>
              </a:ext>
            </a:extLst>
          </p:cNvPr>
          <p:cNvSpPr/>
          <p:nvPr/>
        </p:nvSpPr>
        <p:spPr>
          <a:xfrm>
            <a:off x="0" y="2002163"/>
            <a:ext cx="12192000" cy="285367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28" name="四角形: 角を丸くする 27">
            <a:extLst>
              <a:ext uri="{FF2B5EF4-FFF2-40B4-BE49-F238E27FC236}">
                <a16:creationId xmlns:a16="http://schemas.microsoft.com/office/drawing/2014/main" id="{03DE06F8-99EE-425A-A8C6-69A6FC033C9B}"/>
              </a:ext>
            </a:extLst>
          </p:cNvPr>
          <p:cNvSpPr/>
          <p:nvPr/>
        </p:nvSpPr>
        <p:spPr>
          <a:xfrm>
            <a:off x="1839673" y="3032148"/>
            <a:ext cx="2654969" cy="1119418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29" name="四角形: 角を丸くする 28">
            <a:extLst>
              <a:ext uri="{FF2B5EF4-FFF2-40B4-BE49-F238E27FC236}">
                <a16:creationId xmlns:a16="http://schemas.microsoft.com/office/drawing/2014/main" id="{71CCB695-0CEE-4582-82E1-28647C59D710}"/>
              </a:ext>
            </a:extLst>
          </p:cNvPr>
          <p:cNvSpPr/>
          <p:nvPr/>
        </p:nvSpPr>
        <p:spPr>
          <a:xfrm>
            <a:off x="7549023" y="3039798"/>
            <a:ext cx="2654969" cy="1119418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31" name="四角形: 角を丸くする 30">
            <a:extLst>
              <a:ext uri="{FF2B5EF4-FFF2-40B4-BE49-F238E27FC236}">
                <a16:creationId xmlns:a16="http://schemas.microsoft.com/office/drawing/2014/main" id="{83551C0C-2E4C-4C47-BFB8-5BFC47E24731}"/>
              </a:ext>
            </a:extLst>
          </p:cNvPr>
          <p:cNvSpPr/>
          <p:nvPr/>
        </p:nvSpPr>
        <p:spPr>
          <a:xfrm>
            <a:off x="7737000" y="3599507"/>
            <a:ext cx="2282021" cy="440267"/>
          </a:xfrm>
          <a:prstGeom prst="roundRect">
            <a:avLst/>
          </a:prstGeom>
          <a:solidFill>
            <a:srgbClr val="00B050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 Thing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39" name="四角形: 角を丸くする 38">
            <a:extLst>
              <a:ext uri="{FF2B5EF4-FFF2-40B4-BE49-F238E27FC236}">
                <a16:creationId xmlns:a16="http://schemas.microsoft.com/office/drawing/2014/main" id="{A75B5B3B-9EFE-4A5E-B20A-3C139197A12E}"/>
              </a:ext>
            </a:extLst>
          </p:cNvPr>
          <p:cNvSpPr/>
          <p:nvPr/>
        </p:nvSpPr>
        <p:spPr>
          <a:xfrm>
            <a:off x="2026146" y="3591857"/>
            <a:ext cx="2282021" cy="440267"/>
          </a:xfrm>
          <a:prstGeom prst="roundRect">
            <a:avLst/>
          </a:prstGeom>
          <a:solidFill>
            <a:srgbClr val="00B050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 Thing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cxnSp>
        <p:nvCxnSpPr>
          <p:cNvPr id="40" name="Gerade Verbindung mit Pfeil 42">
            <a:extLst>
              <a:ext uri="{FF2B5EF4-FFF2-40B4-BE49-F238E27FC236}">
                <a16:creationId xmlns:a16="http://schemas.microsoft.com/office/drawing/2014/main" id="{F5D7E042-B91B-4C9F-B4D5-BC435BE67D0A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308167" y="3819641"/>
            <a:ext cx="3428833" cy="7650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sp>
        <p:nvSpPr>
          <p:cNvPr id="48" name="Down Arrow 40">
            <a:extLst>
              <a:ext uri="{FF2B5EF4-FFF2-40B4-BE49-F238E27FC236}">
                <a16:creationId xmlns:a16="http://schemas.microsoft.com/office/drawing/2014/main" id="{66A70022-4AA2-40D6-8393-97BFE79BD555}"/>
              </a:ext>
            </a:extLst>
          </p:cNvPr>
          <p:cNvSpPr/>
          <p:nvPr/>
        </p:nvSpPr>
        <p:spPr>
          <a:xfrm rot="5400000">
            <a:off x="7079965" y="3000132"/>
            <a:ext cx="439632" cy="518965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9" name="Down Arrow 40">
            <a:extLst>
              <a:ext uri="{FF2B5EF4-FFF2-40B4-BE49-F238E27FC236}">
                <a16:creationId xmlns:a16="http://schemas.microsoft.com/office/drawing/2014/main" id="{C1355941-33C6-4F51-A63A-96AF036B5520}"/>
              </a:ext>
            </a:extLst>
          </p:cNvPr>
          <p:cNvSpPr/>
          <p:nvPr/>
        </p:nvSpPr>
        <p:spPr>
          <a:xfrm rot="5400000">
            <a:off x="4552296" y="3004366"/>
            <a:ext cx="439632" cy="518965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FA79469D-E922-483D-8697-73F9732B5A61}"/>
              </a:ext>
            </a:extLst>
          </p:cNvPr>
          <p:cNvSpPr txBox="1"/>
          <p:nvPr/>
        </p:nvSpPr>
        <p:spPr>
          <a:xfrm>
            <a:off x="8442735" y="2442160"/>
            <a:ext cx="867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1" name="テキスト ボックス 25">
            <a:extLst>
              <a:ext uri="{FF2B5EF4-FFF2-40B4-BE49-F238E27FC236}">
                <a16:creationId xmlns:a16="http://schemas.microsoft.com/office/drawing/2014/main" id="{FA1D9859-1F34-460E-AF64-421EA1094F6C}"/>
              </a:ext>
            </a:extLst>
          </p:cNvPr>
          <p:cNvSpPr txBox="1"/>
          <p:nvPr/>
        </p:nvSpPr>
        <p:spPr>
          <a:xfrm>
            <a:off x="2450453" y="2440919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Consumer</a:t>
            </a:r>
            <a:endParaRPr kumimoji="0" lang="ja-JP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98EB4CC-D32A-41E6-A743-1CC01D1F345C}"/>
              </a:ext>
            </a:extLst>
          </p:cNvPr>
          <p:cNvGrpSpPr/>
          <p:nvPr/>
        </p:nvGrpSpPr>
        <p:grpSpPr>
          <a:xfrm>
            <a:off x="5050886" y="2913633"/>
            <a:ext cx="2213820" cy="707886"/>
            <a:chOff x="5050886" y="2913633"/>
            <a:chExt cx="2213820" cy="707886"/>
          </a:xfrm>
        </p:grpSpPr>
        <p:sp>
          <p:nvSpPr>
            <p:cNvPr id="20" name="角丸四角形 21">
              <a:extLst>
                <a:ext uri="{FF2B5EF4-FFF2-40B4-BE49-F238E27FC236}">
                  <a16:creationId xmlns:a16="http://schemas.microsoft.com/office/drawing/2014/main" id="{3FF83C6D-F8C8-412A-A847-FB57A28B2DD9}"/>
                </a:ext>
              </a:extLst>
            </p:cNvPr>
            <p:cNvSpPr/>
            <p:nvPr/>
          </p:nvSpPr>
          <p:spPr bwMode="auto">
            <a:xfrm>
              <a:off x="5050886" y="2913633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B780A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1" name="Group 44">
              <a:extLst>
                <a:ext uri="{FF2B5EF4-FFF2-40B4-BE49-F238E27FC236}">
                  <a16:creationId xmlns:a16="http://schemas.microsoft.com/office/drawing/2014/main" id="{58C7EC24-FFB4-4669-BE3E-B03A4CEC27BA}"/>
                </a:ext>
              </a:extLst>
            </p:cNvPr>
            <p:cNvGrpSpPr/>
            <p:nvPr/>
          </p:nvGrpSpPr>
          <p:grpSpPr>
            <a:xfrm>
              <a:off x="5147318" y="3018216"/>
              <a:ext cx="486738" cy="527762"/>
              <a:chOff x="3554788" y="2082553"/>
              <a:chExt cx="568045" cy="615987"/>
            </a:xfrm>
          </p:grpSpPr>
          <p:sp>
            <p:nvSpPr>
              <p:cNvPr id="22" name="Isosceles Triangle 45">
                <a:extLst>
                  <a:ext uri="{FF2B5EF4-FFF2-40B4-BE49-F238E27FC236}">
                    <a16:creationId xmlns:a16="http://schemas.microsoft.com/office/drawing/2014/main" id="{27546840-B610-4896-9F6B-9B0247A6B914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3" name="Oval 46">
                <a:extLst>
                  <a:ext uri="{FF2B5EF4-FFF2-40B4-BE49-F238E27FC236}">
                    <a16:creationId xmlns:a16="http://schemas.microsoft.com/office/drawing/2014/main" id="{21A46F38-5B52-424E-B117-41B16EA86253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4" name="Oval 47">
                <a:extLst>
                  <a:ext uri="{FF2B5EF4-FFF2-40B4-BE49-F238E27FC236}">
                    <a16:creationId xmlns:a16="http://schemas.microsoft.com/office/drawing/2014/main" id="{5D0AE7AE-EFE6-4384-89BB-ECBDA53DFE23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5" name="Oval 48">
                <a:extLst>
                  <a:ext uri="{FF2B5EF4-FFF2-40B4-BE49-F238E27FC236}">
                    <a16:creationId xmlns:a16="http://schemas.microsoft.com/office/drawing/2014/main" id="{55F966D1-AB7E-481C-A449-1B17BA7BA242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6" name="テキスト ボックス 23">
              <a:extLst>
                <a:ext uri="{FF2B5EF4-FFF2-40B4-BE49-F238E27FC236}">
                  <a16:creationId xmlns:a16="http://schemas.microsoft.com/office/drawing/2014/main" id="{9FCF02A8-8D00-4E4A-B905-C3803F685344}"/>
                </a:ext>
              </a:extLst>
            </p:cNvPr>
            <p:cNvSpPr txBox="1"/>
            <p:nvPr/>
          </p:nvSpPr>
          <p:spPr>
            <a:xfrm>
              <a:off x="5563716" y="2913633"/>
              <a:ext cx="17009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2681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428</TotalTime>
  <Words>198</Words>
  <Application>Microsoft Office PowerPoint</Application>
  <PresentationFormat>ワイド画面</PresentationFormat>
  <Paragraphs>148</Paragraphs>
  <Slides>10</Slides>
  <Notes>10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5" baseType="lpstr">
      <vt:lpstr>游ゴシック</vt:lpstr>
      <vt:lpstr>Calibri</vt:lpstr>
      <vt:lpstr>Arial</vt:lpstr>
      <vt:lpstr>Noto Sans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21</cp:revision>
  <dcterms:created xsi:type="dcterms:W3CDTF">2019-04-21T23:49:17Z</dcterms:created>
  <dcterms:modified xsi:type="dcterms:W3CDTF">2019-05-06T07:19:18Z</dcterms:modified>
</cp:coreProperties>
</file>

<file path=docProps/thumbnail.jpeg>
</file>